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7" r:id="rId3"/>
    <p:sldId id="288" r:id="rId4"/>
    <p:sldId id="289" r:id="rId5"/>
    <p:sldId id="277" r:id="rId6"/>
    <p:sldId id="294" r:id="rId7"/>
    <p:sldId id="258" r:id="rId8"/>
    <p:sldId id="306" r:id="rId9"/>
    <p:sldId id="307" r:id="rId10"/>
    <p:sldId id="315" r:id="rId11"/>
    <p:sldId id="320" r:id="rId12"/>
    <p:sldId id="302" r:id="rId13"/>
    <p:sldId id="300" r:id="rId14"/>
    <p:sldId id="308" r:id="rId15"/>
    <p:sldId id="267" r:id="rId16"/>
    <p:sldId id="325" r:id="rId17"/>
    <p:sldId id="326" r:id="rId18"/>
    <p:sldId id="269" r:id="rId19"/>
    <p:sldId id="266" r:id="rId20"/>
    <p:sldId id="312" r:id="rId21"/>
    <p:sldId id="317" r:id="rId22"/>
    <p:sldId id="318" r:id="rId23"/>
    <p:sldId id="319" r:id="rId24"/>
    <p:sldId id="286" r:id="rId25"/>
    <p:sldId id="272" r:id="rId26"/>
    <p:sldId id="275" r:id="rId27"/>
    <p:sldId id="268" r:id="rId28"/>
    <p:sldId id="313" r:id="rId29"/>
    <p:sldId id="314" r:id="rId30"/>
    <p:sldId id="287" r:id="rId31"/>
    <p:sldId id="299" r:id="rId32"/>
    <p:sldId id="295" r:id="rId33"/>
    <p:sldId id="278" r:id="rId34"/>
    <p:sldId id="311" r:id="rId35"/>
    <p:sldId id="284" r:id="rId36"/>
    <p:sldId id="304" r:id="rId37"/>
    <p:sldId id="296" r:id="rId38"/>
    <p:sldId id="297" r:id="rId39"/>
    <p:sldId id="263" r:id="rId40"/>
    <p:sldId id="270" r:id="rId41"/>
    <p:sldId id="271" r:id="rId42"/>
    <p:sldId id="280" r:id="rId43"/>
    <p:sldId id="282" r:id="rId44"/>
    <p:sldId id="283" r:id="rId45"/>
    <p:sldId id="281"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スタート" id="{FA89AD55-6A98-DB41-BCD8-4211C413AE80}">
          <p14:sldIdLst>
            <p14:sldId id="256"/>
          </p14:sldIdLst>
        </p14:section>
        <p14:section name="問題提起" id="{C762F2B6-16F0-6C44-B99F-6C98C2370359}">
          <p14:sldIdLst>
            <p14:sldId id="257"/>
            <p14:sldId id="288"/>
            <p14:sldId id="289"/>
            <p14:sldId id="277"/>
            <p14:sldId id="294"/>
          </p14:sldIdLst>
        </p14:section>
        <p14:section name="アプリ概要" id="{1F2A1D81-1C57-504B-867D-BBDB4A1C1C08}">
          <p14:sldIdLst>
            <p14:sldId id="258"/>
            <p14:sldId id="306"/>
            <p14:sldId id="307"/>
          </p14:sldIdLst>
        </p14:section>
        <p14:section name="アプリのアピールポイント1" id="{D3FFEBFA-411A-194D-A6F9-65955A18D25A}">
          <p14:sldIdLst>
            <p14:sldId id="315"/>
            <p14:sldId id="320"/>
            <p14:sldId id="302"/>
            <p14:sldId id="300"/>
            <p14:sldId id="308"/>
            <p14:sldId id="267"/>
            <p14:sldId id="325"/>
            <p14:sldId id="326"/>
            <p14:sldId id="269"/>
          </p14:sldIdLst>
        </p14:section>
        <p14:section name="事業者の利点" id="{F7E0187A-8826-DD4C-91F1-8434801F6D9C}">
          <p14:sldIdLst>
            <p14:sldId id="266"/>
            <p14:sldId id="312"/>
            <p14:sldId id="317"/>
            <p14:sldId id="318"/>
            <p14:sldId id="319"/>
            <p14:sldId id="286"/>
          </p14:sldIdLst>
        </p14:section>
        <p14:section name="ユーザー側の利点" id="{7C2A51DE-6F77-3946-90CB-F5F1A7C13180}">
          <p14:sldIdLst>
            <p14:sldId id="272"/>
          </p14:sldIdLst>
        </p14:section>
        <p14:section name="終わりに" id="{2563E757-1F0F-2848-8BD5-F5C6393C5E3F}">
          <p14:sldIdLst>
            <p14:sldId id="275"/>
          </p14:sldIdLst>
        </p14:section>
        <p14:section name="没" id="{62C8FE66-FD4A-D640-9EB6-1B6A0A77C3B5}">
          <p14:sldIdLst>
            <p14:sldId id="268"/>
            <p14:sldId id="313"/>
            <p14:sldId id="314"/>
            <p14:sldId id="287"/>
            <p14:sldId id="299"/>
            <p14:sldId id="295"/>
            <p14:sldId id="278"/>
            <p14:sldId id="311"/>
            <p14:sldId id="284"/>
            <p14:sldId id="304"/>
            <p14:sldId id="296"/>
            <p14:sldId id="297"/>
            <p14:sldId id="263"/>
            <p14:sldId id="270"/>
            <p14:sldId id="271"/>
            <p14:sldId id="280"/>
            <p14:sldId id="282"/>
            <p14:sldId id="283"/>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838"/>
    <a:srgbClr val="602E1B"/>
    <a:srgbClr val="FFF8F3"/>
    <a:srgbClr val="FCDDA0"/>
    <a:srgbClr val="FFFFFF"/>
    <a:srgbClr val="F9B7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98B325-2B8C-0143-B1F6-957FB387B987}" v="4863" dt="2023-11-18T05:53:45.999"/>
    <p1510:client id="{B7E42022-2688-194F-87BB-F7E62B8F4EAD}" v="64" dt="2023-11-17T19:41:53.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08"/>
    <p:restoredTop sz="85423"/>
  </p:normalViewPr>
  <p:slideViewPr>
    <p:cSldViewPr snapToGrid="0">
      <p:cViewPr varScale="1">
        <p:scale>
          <a:sx n="104" d="100"/>
          <a:sy n="104" d="100"/>
        </p:scale>
        <p:origin x="48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20836-65F1-874A-9B5B-21E6292C400E}" type="datetimeFigureOut">
              <a:rPr kumimoji="1" lang="ja-JP" altLang="en-US" smtClean="0"/>
              <a:t>2023/11/18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EF503-29C7-7B45-BFCC-F1C62054920B}" type="slidenum">
              <a:rPr kumimoji="1" lang="ja-JP" altLang="en-US" smtClean="0"/>
              <a:t>‹#›</a:t>
            </a:fld>
            <a:endParaRPr kumimoji="1" lang="ja-JP" altLang="en-US"/>
          </a:p>
        </p:txBody>
      </p:sp>
    </p:spTree>
    <p:extLst>
      <p:ext uri="{BB962C8B-B14F-4D97-AF65-F5344CB8AC3E}">
        <p14:creationId xmlns:p14="http://schemas.microsoft.com/office/powerpoint/2010/main" val="16665124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こんにちは。チーム寝坊マスターズ、簡単行列整理くんの発表を始めます。</a:t>
            </a:r>
            <a:endParaRPr kumimoji="1" lang="en-US" altLang="ja-JP"/>
          </a:p>
          <a:p>
            <a:r>
              <a:rPr kumimoji="1" lang="ja-JP" altLang="en-US"/>
              <a:t>今回私たちは飲食店を</a:t>
            </a:r>
            <a:r>
              <a:rPr kumimoji="1" lang="en-US" altLang="ja-JP"/>
              <a:t>DX</a:t>
            </a:r>
            <a:r>
              <a:rPr kumimoji="1" lang="ja-JP" altLang="en-US"/>
              <a:t>化するプラットフォームを開発しました。</a:t>
            </a:r>
            <a:endParaRPr kumimoji="1" lang="en-US" altLang="ja-JP"/>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1</a:t>
            </a:fld>
            <a:endParaRPr kumimoji="1" lang="ja-JP" altLang="en-US"/>
          </a:p>
        </p:txBody>
      </p:sp>
    </p:spTree>
    <p:extLst>
      <p:ext uri="{BB962C8B-B14F-4D97-AF65-F5344CB8AC3E}">
        <p14:creationId xmlns:p14="http://schemas.microsoft.com/office/powerpoint/2010/main" val="2311359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a:t>QR</a:t>
            </a:r>
            <a:r>
              <a:rPr kumimoji="1" lang="ja-JP" altLang="en-US"/>
              <a:t>コードを読み取り、並び順に登録、そして事業者は自分のタイミングで呼び出しする。このルーティンをプラットフォームは提供します。</a:t>
            </a:r>
            <a:endParaRPr kumimoji="1" lang="en-US" altLang="ja-JP"/>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10</a:t>
            </a:fld>
            <a:endParaRPr kumimoji="1" lang="ja-JP" altLang="en-US"/>
          </a:p>
        </p:txBody>
      </p:sp>
    </p:spTree>
    <p:extLst>
      <p:ext uri="{BB962C8B-B14F-4D97-AF65-F5344CB8AC3E}">
        <p14:creationId xmlns:p14="http://schemas.microsoft.com/office/powerpoint/2010/main" val="4017998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しかしこれだけで本当に便利なんでしょうか？</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11</a:t>
            </a:fld>
            <a:endParaRPr kumimoji="1" lang="ja-JP" altLang="en-US"/>
          </a:p>
        </p:txBody>
      </p:sp>
    </p:spTree>
    <p:extLst>
      <p:ext uri="{BB962C8B-B14F-4D97-AF65-F5344CB8AC3E}">
        <p14:creationId xmlns:p14="http://schemas.microsoft.com/office/powerpoint/2010/main" val="100248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そして当日困ったことを思い出しました。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本当に困ったことは</a:t>
            </a:r>
            <a:endParaRPr kumimoji="1" lang="en-US" altLang="ja-JP" dirty="0"/>
          </a:p>
          <a:p>
            <a:r>
              <a:rPr kumimoji="1" lang="ja-JP" altLang="en-US"/>
              <a:t>そもそも呼び出ししても気が付かないお客さんや</a:t>
            </a:r>
            <a:endParaRPr kumimoji="1" lang="en-US" altLang="ja-JP" dirty="0"/>
          </a:p>
          <a:p>
            <a:r>
              <a:rPr kumimoji="1" lang="ja-JP" altLang="en-US"/>
              <a:t>注文したことを忘れてどこかへ行ってしまうお客さん</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12</a:t>
            </a:fld>
            <a:endParaRPr kumimoji="1" lang="ja-JP" altLang="en-US"/>
          </a:p>
        </p:txBody>
      </p:sp>
    </p:spTree>
    <p:extLst>
      <p:ext uri="{BB962C8B-B14F-4D97-AF65-F5344CB8AC3E}">
        <p14:creationId xmlns:p14="http://schemas.microsoft.com/office/powerpoint/2010/main" val="245730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そういった呼んでも来ないお客さんに困ったと気がついたわけです。そこでこのお客さんに対してアプローチができないか考えました。</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13</a:t>
            </a:fld>
            <a:endParaRPr kumimoji="1" lang="ja-JP" altLang="en-US"/>
          </a:p>
        </p:txBody>
      </p:sp>
    </p:spTree>
    <p:extLst>
      <p:ext uri="{BB962C8B-B14F-4D97-AF65-F5344CB8AC3E}">
        <p14:creationId xmlns:p14="http://schemas.microsoft.com/office/powerpoint/2010/main" val="2339159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そこで私たちはプッシュ通知を使って、スマホに通知を届けて、お店の呼び出しを知らせる機能を実装しました。</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14</a:t>
            </a:fld>
            <a:endParaRPr kumimoji="1" lang="ja-JP" altLang="en-US"/>
          </a:p>
        </p:txBody>
      </p:sp>
    </p:spTree>
    <p:extLst>
      <p:ext uri="{BB962C8B-B14F-4D97-AF65-F5344CB8AC3E}">
        <p14:creationId xmlns:p14="http://schemas.microsoft.com/office/powerpoint/2010/main" val="8884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web</a:t>
            </a:r>
            <a:r>
              <a:rPr kumimoji="1" lang="ja-JP" altLang="en-US"/>
              <a:t>プッシュ通知が今回の技術的な挑戦です。</a:t>
            </a:r>
            <a:r>
              <a:rPr kumimoji="1" lang="en-US" altLang="ja-JP" dirty="0"/>
              <a:t>Web</a:t>
            </a:r>
            <a:r>
              <a:rPr kumimoji="1" lang="ja-JP" altLang="en-US"/>
              <a:t>プッシュ通知はアンドロイドと</a:t>
            </a:r>
            <a:r>
              <a:rPr kumimoji="1" lang="en-US" altLang="ja-JP" dirty="0"/>
              <a:t>iPhone</a:t>
            </a:r>
            <a:r>
              <a:rPr kumimoji="1" lang="ja-JP" altLang="en-US"/>
              <a:t>の両方に対応させました。</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15</a:t>
            </a:fld>
            <a:endParaRPr kumimoji="1" lang="ja-JP" altLang="en-US"/>
          </a:p>
        </p:txBody>
      </p:sp>
    </p:spTree>
    <p:extLst>
      <p:ext uri="{BB962C8B-B14F-4D97-AF65-F5344CB8AC3E}">
        <p14:creationId xmlns:p14="http://schemas.microsoft.com/office/powerpoint/2010/main" val="3960782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このプッシュ通知、初期実装時には、事業者が呼び出しボタンを押してから通知が送られるまでに</a:t>
            </a:r>
            <a:r>
              <a:rPr kumimoji="1" lang="en-US" altLang="ja-JP" dirty="0"/>
              <a:t>20</a:t>
            </a:r>
            <a:r>
              <a:rPr kumimoji="1" lang="ja-JP" altLang="en-US"/>
              <a:t>秒かかりました。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16</a:t>
            </a:fld>
            <a:endParaRPr kumimoji="1" lang="ja-JP" altLang="en-US"/>
          </a:p>
        </p:txBody>
      </p:sp>
    </p:spTree>
    <p:extLst>
      <p:ext uri="{BB962C8B-B14F-4D97-AF65-F5344CB8AC3E}">
        <p14:creationId xmlns:p14="http://schemas.microsoft.com/office/powerpoint/2010/main" val="3745232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これを</a:t>
            </a:r>
            <a:r>
              <a:rPr kumimoji="1" lang="en-US" altLang="ja-JP" dirty="0"/>
              <a:t>2</a:t>
            </a:r>
            <a:r>
              <a:rPr kumimoji="1" lang="ja-JP" altLang="en-US"/>
              <a:t>秒に短縮し、</a:t>
            </a:r>
            <a:r>
              <a:rPr kumimoji="1" lang="en-US" altLang="ja-JP" dirty="0"/>
              <a:t>10</a:t>
            </a:r>
            <a:r>
              <a:rPr kumimoji="1" lang="ja-JP" altLang="en-US"/>
              <a:t>倍の速度向上を実現しました。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17</a:t>
            </a:fld>
            <a:endParaRPr kumimoji="1" lang="ja-JP" altLang="en-US"/>
          </a:p>
        </p:txBody>
      </p:sp>
    </p:spTree>
    <p:extLst>
      <p:ext uri="{BB962C8B-B14F-4D97-AF65-F5344CB8AC3E}">
        <p14:creationId xmlns:p14="http://schemas.microsoft.com/office/powerpoint/2010/main" val="4162381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またどこかに行ってしまうお客さんについても、通知を送り、反応がない場合、呼び出ししないシステムを実装しました。</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18</a:t>
            </a:fld>
            <a:endParaRPr kumimoji="1" lang="ja-JP" altLang="en-US"/>
          </a:p>
        </p:txBody>
      </p:sp>
    </p:spTree>
    <p:extLst>
      <p:ext uri="{BB962C8B-B14F-4D97-AF65-F5344CB8AC3E}">
        <p14:creationId xmlns:p14="http://schemas.microsoft.com/office/powerpoint/2010/main" val="260606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既存のサービスもありますよね</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19</a:t>
            </a:fld>
            <a:endParaRPr kumimoji="1" lang="ja-JP" altLang="en-US"/>
          </a:p>
        </p:txBody>
      </p:sp>
    </p:spTree>
    <p:extLst>
      <p:ext uri="{BB962C8B-B14F-4D97-AF65-F5344CB8AC3E}">
        <p14:creationId xmlns:p14="http://schemas.microsoft.com/office/powerpoint/2010/main" val="1614645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私たちは、学祭で、模擬店を行なっていました。</a:t>
            </a:r>
            <a:endParaRPr kumimoji="1" lang="en-US" altLang="ja-JP" dirty="0"/>
          </a:p>
          <a:p>
            <a:r>
              <a:rPr kumimoji="1" lang="ja-JP" altLang="en-US"/>
              <a:t>当日は多くのお客さんに訪れていただきました。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2</a:t>
            </a:fld>
            <a:endParaRPr kumimoji="1" lang="ja-JP" altLang="en-US"/>
          </a:p>
        </p:txBody>
      </p:sp>
    </p:spTree>
    <p:extLst>
      <p:ext uri="{BB962C8B-B14F-4D97-AF65-F5344CB8AC3E}">
        <p14:creationId xmlns:p14="http://schemas.microsoft.com/office/powerpoint/2010/main" val="177451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たとえば、レシートで管理するものや、専用の端末とアプリを使うものがあります。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20</a:t>
            </a:fld>
            <a:endParaRPr kumimoji="1" lang="ja-JP" altLang="en-US"/>
          </a:p>
        </p:txBody>
      </p:sp>
    </p:spTree>
    <p:extLst>
      <p:ext uri="{BB962C8B-B14F-4D97-AF65-F5344CB8AC3E}">
        <p14:creationId xmlns:p14="http://schemas.microsoft.com/office/powerpoint/2010/main" val="1809285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レシートでは、専用の機械が必要だったり、紙やインクなどの消耗品が必要だったり、</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21</a:t>
            </a:fld>
            <a:endParaRPr kumimoji="1" lang="ja-JP" altLang="en-US"/>
          </a:p>
        </p:txBody>
      </p:sp>
    </p:spTree>
    <p:extLst>
      <p:ext uri="{BB962C8B-B14F-4D97-AF65-F5344CB8AC3E}">
        <p14:creationId xmlns:p14="http://schemas.microsoft.com/office/powerpoint/2010/main" val="11040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まだアプリを使う場合にも、専用の端末が必要だったり、運用や管理の委託費が必要だったり</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22</a:t>
            </a:fld>
            <a:endParaRPr kumimoji="1" lang="ja-JP" altLang="en-US"/>
          </a:p>
        </p:txBody>
      </p:sp>
    </p:spTree>
    <p:extLst>
      <p:ext uri="{BB962C8B-B14F-4D97-AF65-F5344CB8AC3E}">
        <p14:creationId xmlns:p14="http://schemas.microsoft.com/office/powerpoint/2010/main" val="2953555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これらのシステムを模擬店で使うには負担が大きすぎます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23</a:t>
            </a:fld>
            <a:endParaRPr kumimoji="1" lang="ja-JP" altLang="en-US"/>
          </a:p>
        </p:txBody>
      </p:sp>
    </p:spTree>
    <p:extLst>
      <p:ext uri="{BB962C8B-B14F-4D97-AF65-F5344CB8AC3E}">
        <p14:creationId xmlns:p14="http://schemas.microsoft.com/office/powerpoint/2010/main" val="1522183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そこでこのサービスは、初期費用もなし、導入の手間もなしで、呼び出しボタンを押すだけの簡単なアプリにしました。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24</a:t>
            </a:fld>
            <a:endParaRPr kumimoji="1" lang="ja-JP" altLang="en-US"/>
          </a:p>
        </p:txBody>
      </p:sp>
    </p:spTree>
    <p:extLst>
      <p:ext uri="{BB962C8B-B14F-4D97-AF65-F5344CB8AC3E}">
        <p14:creationId xmlns:p14="http://schemas.microsoft.com/office/powerpoint/2010/main" val="59674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またユーザーとしても、アプリのインストールが必要ないため、通信量を気にする必要もないですし、端末の容量も圧迫しません。ログインもなく、個人情報が完全に保護されます。</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25</a:t>
            </a:fld>
            <a:endParaRPr kumimoji="1" lang="ja-JP" altLang="en-US"/>
          </a:p>
        </p:txBody>
      </p:sp>
    </p:spTree>
    <p:extLst>
      <p:ext uri="{BB962C8B-B14F-4D97-AF65-F5344CB8AC3E}">
        <p14:creationId xmlns:p14="http://schemas.microsoft.com/office/powerpoint/2010/main" val="406923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a:solidFill>
                  <a:srgbClr val="3C4A60"/>
                </a:solidFill>
                <a:effectLst/>
                <a:latin typeface="Lato" panose="020F0502020204030203" pitchFamily="34" charset="0"/>
              </a:rPr>
              <a:t>簡単で、安く、便利な機能と高いユーザー体験をこのサービスで快適な行列の管理しましょう！！！！！</a:t>
            </a:r>
            <a:endParaRPr lang="en-US" altLang="ja-JP" b="0" i="0" dirty="0">
              <a:solidFill>
                <a:srgbClr val="3C4A60"/>
              </a:solidFill>
              <a:effectLst/>
              <a:latin typeface="Lato" panose="020F0502020204030203" pitchFamily="34" charset="0"/>
            </a:endParaRPr>
          </a:p>
          <a:p>
            <a:r>
              <a:rPr kumimoji="1" lang="ja-JP" altLang="en-US"/>
              <a:t>以上でチーム寝坊マスターズでした。ありがとうございました。</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26</a:t>
            </a:fld>
            <a:endParaRPr kumimoji="1" lang="ja-JP" altLang="en-US"/>
          </a:p>
        </p:txBody>
      </p:sp>
    </p:spTree>
    <p:extLst>
      <p:ext uri="{BB962C8B-B14F-4D97-AF65-F5344CB8AC3E}">
        <p14:creationId xmlns:p14="http://schemas.microsoft.com/office/powerpoint/2010/main" val="4113745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呼び出しに気が付かないお客さんは、</a:t>
            </a:r>
            <a:endParaRPr kumimoji="1" lang="en-US" altLang="ja-JP" dirty="0"/>
          </a:p>
          <a:p>
            <a:r>
              <a:rPr kumimoji="1" lang="ja-JP" altLang="en-US"/>
              <a:t>友達とおしゃべりしていて並びに気がつかなかったり、番号を忘れて気がつかなかったりするケースがあると考えました。</a:t>
            </a:r>
            <a:endParaRPr kumimoji="1" lang="en-US" altLang="ja-JP" dirty="0"/>
          </a:p>
          <a:p>
            <a:r>
              <a:rPr kumimoji="1" lang="ja-JP" altLang="en-US"/>
              <a:t>この問題ってスマホに通知を送れば解決するのでは？と考え</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27</a:t>
            </a:fld>
            <a:endParaRPr kumimoji="1" lang="ja-JP" altLang="en-US"/>
          </a:p>
        </p:txBody>
      </p:sp>
    </p:spTree>
    <p:extLst>
      <p:ext uri="{BB962C8B-B14F-4D97-AF65-F5344CB8AC3E}">
        <p14:creationId xmlns:p14="http://schemas.microsoft.com/office/powerpoint/2010/main" val="1499713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また、そもそも並んでいない、商品を受け取る気がないお客さんは、お店としては呼び出したくありません。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28</a:t>
            </a:fld>
            <a:endParaRPr kumimoji="1" lang="ja-JP" altLang="en-US"/>
          </a:p>
        </p:txBody>
      </p:sp>
    </p:spTree>
    <p:extLst>
      <p:ext uri="{BB962C8B-B14F-4D97-AF65-F5344CB8AC3E}">
        <p14:creationId xmlns:p14="http://schemas.microsoft.com/office/powerpoint/2010/main" val="3132636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また、そもそも並んでいない、商品を受け取る気がないお客さんは、お店としては呼び出したくありません。</a:t>
            </a:r>
            <a:endParaRPr kumimoji="1" lang="en-US" altLang="ja-JP" dirty="0"/>
          </a:p>
          <a:p>
            <a:r>
              <a:rPr kumimoji="1" lang="ja-JP" altLang="en-US"/>
              <a:t>そこでそういったお客さんは並び列から除外するシステムを構築しました。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29</a:t>
            </a:fld>
            <a:endParaRPr kumimoji="1" lang="ja-JP" altLang="en-US"/>
          </a:p>
        </p:txBody>
      </p:sp>
    </p:spTree>
    <p:extLst>
      <p:ext uri="{BB962C8B-B14F-4D97-AF65-F5344CB8AC3E}">
        <p14:creationId xmlns:p14="http://schemas.microsoft.com/office/powerpoint/2010/main" val="229467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しかし、この写真からも分かる通り、受け取り待ちのお客さんが店の前に集まってしまい、</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3</a:t>
            </a:fld>
            <a:endParaRPr kumimoji="1" lang="ja-JP" altLang="en-US"/>
          </a:p>
        </p:txBody>
      </p:sp>
    </p:spTree>
    <p:extLst>
      <p:ext uri="{BB962C8B-B14F-4D97-AF65-F5344CB8AC3E}">
        <p14:creationId xmlns:p14="http://schemas.microsoft.com/office/powerpoint/2010/main" val="1930215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このサービスは事業者も利用者も、スマホ一台ブラウザだけで完結します。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30</a:t>
            </a:fld>
            <a:endParaRPr kumimoji="1" lang="ja-JP" altLang="en-US"/>
          </a:p>
        </p:txBody>
      </p:sp>
    </p:spTree>
    <p:extLst>
      <p:ext uri="{BB962C8B-B14F-4D97-AF65-F5344CB8AC3E}">
        <p14:creationId xmlns:p14="http://schemas.microsoft.com/office/powerpoint/2010/main" val="2758755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そして当日困ったことを思い出しました。</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31</a:t>
            </a:fld>
            <a:endParaRPr kumimoji="1" lang="ja-JP" altLang="en-US"/>
          </a:p>
        </p:txBody>
      </p:sp>
    </p:spTree>
    <p:extLst>
      <p:ext uri="{BB962C8B-B14F-4D97-AF65-F5344CB8AC3E}">
        <p14:creationId xmlns:p14="http://schemas.microsoft.com/office/powerpoint/2010/main" val="755822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利用者はお店に貼ってある</a:t>
            </a:r>
            <a:r>
              <a:rPr kumimoji="1" lang="en-US" altLang="ja-JP"/>
              <a:t>QR</a:t>
            </a:r>
            <a:r>
              <a:rPr kumimoji="1" lang="ja-JP" altLang="en-US"/>
              <a:t>コードを読み込むことで待ち番号が発行されます。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32</a:t>
            </a:fld>
            <a:endParaRPr kumimoji="1" lang="ja-JP" altLang="en-US"/>
          </a:p>
        </p:txBody>
      </p:sp>
    </p:spTree>
    <p:extLst>
      <p:ext uri="{BB962C8B-B14F-4D97-AF65-F5344CB8AC3E}">
        <p14:creationId xmlns:p14="http://schemas.microsoft.com/office/powerpoint/2010/main" val="205586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行列を整理するプラットフォーム</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33</a:t>
            </a:fld>
            <a:endParaRPr kumimoji="1" lang="ja-JP" altLang="en-US"/>
          </a:p>
        </p:txBody>
      </p:sp>
    </p:spTree>
    <p:extLst>
      <p:ext uri="{BB962C8B-B14F-4D97-AF65-F5344CB8AC3E}">
        <p14:creationId xmlns:p14="http://schemas.microsoft.com/office/powerpoint/2010/main" val="3397703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このサービスは事業者も利用者も、スマホ一台ブラウザだけで完結します。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34</a:t>
            </a:fld>
            <a:endParaRPr kumimoji="1" lang="ja-JP" altLang="en-US"/>
          </a:p>
        </p:txBody>
      </p:sp>
    </p:spTree>
    <p:extLst>
      <p:ext uri="{BB962C8B-B14F-4D97-AF65-F5344CB8AC3E}">
        <p14:creationId xmlns:p14="http://schemas.microsoft.com/office/powerpoint/2010/main" val="2449175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このサービスは事業者も利用者も、スマホ一台ブラウザだけで完結します。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35</a:t>
            </a:fld>
            <a:endParaRPr kumimoji="1" lang="ja-JP" altLang="en-US"/>
          </a:p>
        </p:txBody>
      </p:sp>
    </p:spTree>
    <p:extLst>
      <p:ext uri="{BB962C8B-B14F-4D97-AF65-F5344CB8AC3E}">
        <p14:creationId xmlns:p14="http://schemas.microsoft.com/office/powerpoint/2010/main" val="3817798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このサービスは事業者も利用者も、スマホ一台ブラウザだけで完結します。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36</a:t>
            </a:fld>
            <a:endParaRPr kumimoji="1" lang="ja-JP" altLang="en-US"/>
          </a:p>
        </p:txBody>
      </p:sp>
    </p:spTree>
    <p:extLst>
      <p:ext uri="{BB962C8B-B14F-4D97-AF65-F5344CB8AC3E}">
        <p14:creationId xmlns:p14="http://schemas.microsoft.com/office/powerpoint/2010/main" val="2223643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a:t>QR</a:t>
            </a:r>
            <a:r>
              <a:rPr kumimoji="1" lang="ja-JP" altLang="en-US"/>
              <a:t>コードを読み取り、並び順に登録、そして事業者は自分のタイミングで呼び出しする。このルーティンをプラットフォームは提供します。</a:t>
            </a:r>
            <a:endParaRPr kumimoji="1" lang="en-US" altLang="ja-JP"/>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37</a:t>
            </a:fld>
            <a:endParaRPr kumimoji="1" lang="ja-JP" altLang="en-US"/>
          </a:p>
        </p:txBody>
      </p:sp>
    </p:spTree>
    <p:extLst>
      <p:ext uri="{BB962C8B-B14F-4D97-AF65-F5344CB8AC3E}">
        <p14:creationId xmlns:p14="http://schemas.microsoft.com/office/powerpoint/2010/main" val="1501814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でもこれだけでほんとに便利なサービスなんでしょうか。</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38</a:t>
            </a:fld>
            <a:endParaRPr kumimoji="1" lang="ja-JP" altLang="en-US"/>
          </a:p>
        </p:txBody>
      </p:sp>
    </p:spTree>
    <p:extLst>
      <p:ext uri="{BB962C8B-B14F-4D97-AF65-F5344CB8AC3E}">
        <p14:creationId xmlns:p14="http://schemas.microsoft.com/office/powerpoint/2010/main" val="3058375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このサービスは事業者も利用者も、スマホ一台ブラウザだけで完結します。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39</a:t>
            </a:fld>
            <a:endParaRPr kumimoji="1" lang="ja-JP" altLang="en-US"/>
          </a:p>
        </p:txBody>
      </p:sp>
    </p:spTree>
    <p:extLst>
      <p:ext uri="{BB962C8B-B14F-4D97-AF65-F5344CB8AC3E}">
        <p14:creationId xmlns:p14="http://schemas.microsoft.com/office/powerpoint/2010/main" val="1212994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注文した人が分からないという事態が多発しました。</a:t>
            </a:r>
            <a:endParaRPr kumimoji="1" lang="en-US" altLang="ja-JP" dirty="0"/>
          </a:p>
          <a:p>
            <a:r>
              <a:rPr kumimoji="1" lang="ja-JP" altLang="en-US"/>
              <a:t>そして私たちは</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4</a:t>
            </a:fld>
            <a:endParaRPr kumimoji="1" lang="ja-JP" altLang="en-US"/>
          </a:p>
        </p:txBody>
      </p:sp>
    </p:spTree>
    <p:extLst>
      <p:ext uri="{BB962C8B-B14F-4D97-AF65-F5344CB8AC3E}">
        <p14:creationId xmlns:p14="http://schemas.microsoft.com/office/powerpoint/2010/main" val="3851115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例えば、レシートで管理するものや、専用の端末とアプリで管理するものがあります。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40</a:t>
            </a:fld>
            <a:endParaRPr kumimoji="1" lang="ja-JP" altLang="en-US"/>
          </a:p>
        </p:txBody>
      </p:sp>
    </p:spTree>
    <p:extLst>
      <p:ext uri="{BB962C8B-B14F-4D97-AF65-F5344CB8AC3E}">
        <p14:creationId xmlns:p14="http://schemas.microsoft.com/office/powerpoint/2010/main" val="249999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このサービスは事業者も利用者も、スマホ一台ブラウザだけで完結します。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41</a:t>
            </a:fld>
            <a:endParaRPr kumimoji="1" lang="ja-JP" altLang="en-US"/>
          </a:p>
        </p:txBody>
      </p:sp>
    </p:spTree>
    <p:extLst>
      <p:ext uri="{BB962C8B-B14F-4D97-AF65-F5344CB8AC3E}">
        <p14:creationId xmlns:p14="http://schemas.microsoft.com/office/powerpoint/2010/main" val="1892934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このサービスは事業者も利用者も、スマホ一台ブラウザだけで完結します。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42</a:t>
            </a:fld>
            <a:endParaRPr kumimoji="1" lang="ja-JP" altLang="en-US"/>
          </a:p>
        </p:txBody>
      </p:sp>
    </p:spTree>
    <p:extLst>
      <p:ext uri="{BB962C8B-B14F-4D97-AF65-F5344CB8AC3E}">
        <p14:creationId xmlns:p14="http://schemas.microsoft.com/office/powerpoint/2010/main" val="2928282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このサービスは事業者も利用者も、スマホ一台ブラウザだけで完結します。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43</a:t>
            </a:fld>
            <a:endParaRPr kumimoji="1" lang="ja-JP" altLang="en-US"/>
          </a:p>
        </p:txBody>
      </p:sp>
    </p:spTree>
    <p:extLst>
      <p:ext uri="{BB962C8B-B14F-4D97-AF65-F5344CB8AC3E}">
        <p14:creationId xmlns:p14="http://schemas.microsoft.com/office/powerpoint/2010/main" val="1314670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このサービスは事業者も利用者も、スマホ一台ブラウザだけで完結します。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44</a:t>
            </a:fld>
            <a:endParaRPr kumimoji="1" lang="ja-JP" altLang="en-US"/>
          </a:p>
        </p:txBody>
      </p:sp>
    </p:spTree>
    <p:extLst>
      <p:ext uri="{BB962C8B-B14F-4D97-AF65-F5344CB8AC3E}">
        <p14:creationId xmlns:p14="http://schemas.microsoft.com/office/powerpoint/2010/main" val="2392349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このサービスは事業者も利用者も、スマホ一台ブラウザだけで完結します。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45</a:t>
            </a:fld>
            <a:endParaRPr kumimoji="1" lang="ja-JP" altLang="en-US"/>
          </a:p>
        </p:txBody>
      </p:sp>
    </p:spTree>
    <p:extLst>
      <p:ext uri="{BB962C8B-B14F-4D97-AF65-F5344CB8AC3E}">
        <p14:creationId xmlns:p14="http://schemas.microsoft.com/office/powerpoint/2010/main" val="232187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この行列</a:t>
            </a:r>
            <a:r>
              <a:rPr kumimoji="1" lang="en-US" altLang="ja-JP" dirty="0"/>
              <a:t>DX</a:t>
            </a:r>
            <a:r>
              <a:rPr kumimoji="1" lang="ja-JP" altLang="en-US"/>
              <a:t>化したい！！！と考えました。</a:t>
            </a:r>
            <a:endParaRPr kumimoji="1" lang="en-US" altLang="ja-JP" dirty="0"/>
          </a:p>
          <a:p>
            <a:r>
              <a:rPr kumimoji="1" lang="ja-JP" altLang="en-US"/>
              <a:t>そしてせっかく開発するなら、同じように困っている人たちにも使ってもらえるものが開発したいと考え</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5</a:t>
            </a:fld>
            <a:endParaRPr kumimoji="1" lang="ja-JP" altLang="en-US"/>
          </a:p>
        </p:txBody>
      </p:sp>
    </p:spTree>
    <p:extLst>
      <p:ext uri="{BB962C8B-B14F-4D97-AF65-F5344CB8AC3E}">
        <p14:creationId xmlns:p14="http://schemas.microsoft.com/office/powerpoint/2010/main" val="2947494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スマホ</a:t>
            </a:r>
            <a:r>
              <a:rPr kumimoji="1" lang="en-US" altLang="ja-JP" dirty="0"/>
              <a:t>1</a:t>
            </a:r>
            <a:r>
              <a:rPr kumimoji="1" lang="ja-JP" altLang="en-US"/>
              <a:t>台で飲食店を</a:t>
            </a:r>
            <a:r>
              <a:rPr kumimoji="1" lang="en-US" altLang="ja-JP" dirty="0"/>
              <a:t>DX</a:t>
            </a:r>
            <a:r>
              <a:rPr kumimoji="1" lang="ja-JP" altLang="en-US"/>
              <a:t>化するプラットフォーム、簡単行列整理くんを開発しました。</a:t>
            </a:r>
            <a:endParaRPr kumimoji="1" lang="en-US" altLang="ja-JP" dirty="0"/>
          </a:p>
          <a:p>
            <a:r>
              <a:rPr kumimoji="1" lang="ja-JP" altLang="en-US"/>
              <a:t>このサービスは事業者も、お店を訪れる利用者もスマホ</a:t>
            </a:r>
            <a:r>
              <a:rPr kumimoji="1" lang="en-US" altLang="ja-JP" dirty="0"/>
              <a:t>1</a:t>
            </a:r>
            <a:r>
              <a:rPr kumimoji="1" lang="ja-JP" altLang="en-US"/>
              <a:t>台、ブラウザだけで完結するサービスです。</a:t>
            </a:r>
            <a:endParaRPr kumimoji="1" lang="en-US" altLang="ja-JP" dirty="0"/>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6</a:t>
            </a:fld>
            <a:endParaRPr kumimoji="1" lang="ja-JP" altLang="en-US"/>
          </a:p>
        </p:txBody>
      </p:sp>
    </p:spTree>
    <p:extLst>
      <p:ext uri="{BB962C8B-B14F-4D97-AF65-F5344CB8AC3E}">
        <p14:creationId xmlns:p14="http://schemas.microsoft.com/office/powerpoint/2010/main" val="762015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事業者はサービスの印刷ページから</a:t>
            </a:r>
            <a:r>
              <a:rPr kumimoji="1" lang="en-US" altLang="ja-JP"/>
              <a:t>QR</a:t>
            </a:r>
            <a:r>
              <a:rPr kumimoji="1" lang="ja-JP" altLang="en-US"/>
              <a:t>コードを印刷し、お客さんに見えるところに掲示しておきます。</a:t>
            </a:r>
            <a:endParaRPr kumimoji="1" lang="en-US" altLang="ja-JP"/>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7</a:t>
            </a:fld>
            <a:endParaRPr kumimoji="1" lang="ja-JP" altLang="en-US"/>
          </a:p>
        </p:txBody>
      </p:sp>
    </p:spTree>
    <p:extLst>
      <p:ext uri="{BB962C8B-B14F-4D97-AF65-F5344CB8AC3E}">
        <p14:creationId xmlns:p14="http://schemas.microsoft.com/office/powerpoint/2010/main" val="1506798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利用者はお店に貼ってある</a:t>
            </a:r>
            <a:r>
              <a:rPr kumimoji="1" lang="en-US" altLang="ja-JP"/>
              <a:t>QR</a:t>
            </a:r>
            <a:r>
              <a:rPr kumimoji="1" lang="ja-JP" altLang="en-US"/>
              <a:t>コードを読み込むことで待ち番号が発行されます。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8</a:t>
            </a:fld>
            <a:endParaRPr kumimoji="1" lang="ja-JP" altLang="en-US"/>
          </a:p>
        </p:txBody>
      </p:sp>
    </p:spTree>
    <p:extLst>
      <p:ext uri="{BB962C8B-B14F-4D97-AF65-F5344CB8AC3E}">
        <p14:creationId xmlns:p14="http://schemas.microsoft.com/office/powerpoint/2010/main" val="2946485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事業者が、呼び出しページで中央のボタンを押すと次の待ち番号が表示され、簡単に次のお客さんを呼ぶことができるようになります。</a:t>
            </a:r>
          </a:p>
        </p:txBody>
      </p:sp>
      <p:sp>
        <p:nvSpPr>
          <p:cNvPr id="4" name="スライド番号プレースホルダー 3"/>
          <p:cNvSpPr>
            <a:spLocks noGrp="1"/>
          </p:cNvSpPr>
          <p:nvPr>
            <p:ph type="sldNum" sz="quarter" idx="5"/>
          </p:nvPr>
        </p:nvSpPr>
        <p:spPr/>
        <p:txBody>
          <a:bodyPr/>
          <a:lstStyle/>
          <a:p>
            <a:fld id="{E65EF503-29C7-7B45-BFCC-F1C62054920B}" type="slidenum">
              <a:rPr kumimoji="1" lang="ja-JP" altLang="en-US" smtClean="0"/>
              <a:t>9</a:t>
            </a:fld>
            <a:endParaRPr kumimoji="1" lang="ja-JP" altLang="en-US"/>
          </a:p>
        </p:txBody>
      </p:sp>
    </p:spTree>
    <p:extLst>
      <p:ext uri="{BB962C8B-B14F-4D97-AF65-F5344CB8AC3E}">
        <p14:creationId xmlns:p14="http://schemas.microsoft.com/office/powerpoint/2010/main" val="332930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FEDEF5-5F69-594E-3F08-5B2A5865222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C929321-7E2F-3700-2A5A-3EED543DE5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5ABE367-07BE-5CED-04EB-6563E21EFE3D}"/>
              </a:ext>
            </a:extLst>
          </p:cNvPr>
          <p:cNvSpPr>
            <a:spLocks noGrp="1"/>
          </p:cNvSpPr>
          <p:nvPr>
            <p:ph type="dt" sz="half" idx="10"/>
          </p:nvPr>
        </p:nvSpPr>
        <p:spPr/>
        <p:txBody>
          <a:bodyPr/>
          <a:lstStyle/>
          <a:p>
            <a:fld id="{974A17B1-A9D2-3F44-8D57-5B43059D1B02}" type="datetimeFigureOut">
              <a:rPr kumimoji="1" lang="ja-JP" altLang="en-US" smtClean="0"/>
              <a:t>2023/11/18</a:t>
            </a:fld>
            <a:endParaRPr kumimoji="1" lang="ja-JP" altLang="en-US"/>
          </a:p>
        </p:txBody>
      </p:sp>
      <p:sp>
        <p:nvSpPr>
          <p:cNvPr id="5" name="フッター プレースホルダー 4">
            <a:extLst>
              <a:ext uri="{FF2B5EF4-FFF2-40B4-BE49-F238E27FC236}">
                <a16:creationId xmlns:a16="http://schemas.microsoft.com/office/drawing/2014/main" id="{D9ACC374-B053-4456-E59A-2F96C14E5D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D70C9C-331E-DCA6-112F-BCC021F13E42}"/>
              </a:ext>
            </a:extLst>
          </p:cNvPr>
          <p:cNvSpPr>
            <a:spLocks noGrp="1"/>
          </p:cNvSpPr>
          <p:nvPr>
            <p:ph type="sldNum" sz="quarter" idx="12"/>
          </p:nvPr>
        </p:nvSpPr>
        <p:spPr/>
        <p:txBody>
          <a:body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4178322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C8408-A3B7-4ADD-45DB-6CBF48B2034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52B8BD6-97FB-7FC1-8DE6-82C97FA528A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D088063-9321-00D9-5398-87FF04683D9B}"/>
              </a:ext>
            </a:extLst>
          </p:cNvPr>
          <p:cNvSpPr>
            <a:spLocks noGrp="1"/>
          </p:cNvSpPr>
          <p:nvPr>
            <p:ph type="dt" sz="half" idx="10"/>
          </p:nvPr>
        </p:nvSpPr>
        <p:spPr/>
        <p:txBody>
          <a:bodyPr/>
          <a:lstStyle/>
          <a:p>
            <a:fld id="{974A17B1-A9D2-3F44-8D57-5B43059D1B02}" type="datetimeFigureOut">
              <a:rPr kumimoji="1" lang="ja-JP" altLang="en-US" smtClean="0"/>
              <a:t>2023/11/18</a:t>
            </a:fld>
            <a:endParaRPr kumimoji="1" lang="ja-JP" altLang="en-US"/>
          </a:p>
        </p:txBody>
      </p:sp>
      <p:sp>
        <p:nvSpPr>
          <p:cNvPr id="5" name="フッター プレースホルダー 4">
            <a:extLst>
              <a:ext uri="{FF2B5EF4-FFF2-40B4-BE49-F238E27FC236}">
                <a16:creationId xmlns:a16="http://schemas.microsoft.com/office/drawing/2014/main" id="{8260C11C-FC5D-7C4E-4CAD-911D7781E65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B526DD3-DF46-04F5-2800-D0B94F9391E1}"/>
              </a:ext>
            </a:extLst>
          </p:cNvPr>
          <p:cNvSpPr>
            <a:spLocks noGrp="1"/>
          </p:cNvSpPr>
          <p:nvPr>
            <p:ph type="sldNum" sz="quarter" idx="12"/>
          </p:nvPr>
        </p:nvSpPr>
        <p:spPr/>
        <p:txBody>
          <a:body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3154286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87F8566-2717-E14F-E939-09B718498A5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C1BF5D1-B2E3-CB81-7BE5-810988C3174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F7E8DE2-528A-D4F0-49BA-35B79ACCF31B}"/>
              </a:ext>
            </a:extLst>
          </p:cNvPr>
          <p:cNvSpPr>
            <a:spLocks noGrp="1"/>
          </p:cNvSpPr>
          <p:nvPr>
            <p:ph type="dt" sz="half" idx="10"/>
          </p:nvPr>
        </p:nvSpPr>
        <p:spPr/>
        <p:txBody>
          <a:bodyPr/>
          <a:lstStyle/>
          <a:p>
            <a:fld id="{974A17B1-A9D2-3F44-8D57-5B43059D1B02}" type="datetimeFigureOut">
              <a:rPr kumimoji="1" lang="ja-JP" altLang="en-US" smtClean="0"/>
              <a:t>2023/11/18</a:t>
            </a:fld>
            <a:endParaRPr kumimoji="1" lang="ja-JP" altLang="en-US"/>
          </a:p>
        </p:txBody>
      </p:sp>
      <p:sp>
        <p:nvSpPr>
          <p:cNvPr id="5" name="フッター プレースホルダー 4">
            <a:extLst>
              <a:ext uri="{FF2B5EF4-FFF2-40B4-BE49-F238E27FC236}">
                <a16:creationId xmlns:a16="http://schemas.microsoft.com/office/drawing/2014/main" id="{A5DFA623-DAD3-6134-78EE-96BC652CBB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DA47AC-EC8A-24D8-CF9D-2954BE5D39FA}"/>
              </a:ext>
            </a:extLst>
          </p:cNvPr>
          <p:cNvSpPr>
            <a:spLocks noGrp="1"/>
          </p:cNvSpPr>
          <p:nvPr>
            <p:ph type="sldNum" sz="quarter" idx="12"/>
          </p:nvPr>
        </p:nvSpPr>
        <p:spPr/>
        <p:txBody>
          <a:body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3050202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A5223-89E6-C951-4CC2-C73B6825D35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D1D3D46-02DB-658B-2E03-142F45BAEF8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BEC0336-794A-A930-C7ED-BB8B354711B8}"/>
              </a:ext>
            </a:extLst>
          </p:cNvPr>
          <p:cNvSpPr>
            <a:spLocks noGrp="1"/>
          </p:cNvSpPr>
          <p:nvPr>
            <p:ph type="dt" sz="half" idx="10"/>
          </p:nvPr>
        </p:nvSpPr>
        <p:spPr/>
        <p:txBody>
          <a:bodyPr/>
          <a:lstStyle/>
          <a:p>
            <a:fld id="{974A17B1-A9D2-3F44-8D57-5B43059D1B02}" type="datetimeFigureOut">
              <a:rPr kumimoji="1" lang="ja-JP" altLang="en-US" smtClean="0"/>
              <a:t>2023/11/18</a:t>
            </a:fld>
            <a:endParaRPr kumimoji="1" lang="ja-JP" altLang="en-US"/>
          </a:p>
        </p:txBody>
      </p:sp>
      <p:sp>
        <p:nvSpPr>
          <p:cNvPr id="5" name="フッター プレースホルダー 4">
            <a:extLst>
              <a:ext uri="{FF2B5EF4-FFF2-40B4-BE49-F238E27FC236}">
                <a16:creationId xmlns:a16="http://schemas.microsoft.com/office/drawing/2014/main" id="{8072B3D6-A26B-F742-FEF3-9708815A044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DD61C1-08F1-5A2E-5FD5-9B8C9B47E79D}"/>
              </a:ext>
            </a:extLst>
          </p:cNvPr>
          <p:cNvSpPr>
            <a:spLocks noGrp="1"/>
          </p:cNvSpPr>
          <p:nvPr>
            <p:ph type="sldNum" sz="quarter" idx="12"/>
          </p:nvPr>
        </p:nvSpPr>
        <p:spPr/>
        <p:txBody>
          <a:body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3844376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17839B-6845-FD85-C245-27C8BE9A8B4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08D0900-9136-3637-4181-AFAAFF9451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6E1A0CE-BB77-41D9-9CFC-595B27870E20}"/>
              </a:ext>
            </a:extLst>
          </p:cNvPr>
          <p:cNvSpPr>
            <a:spLocks noGrp="1"/>
          </p:cNvSpPr>
          <p:nvPr>
            <p:ph type="dt" sz="half" idx="10"/>
          </p:nvPr>
        </p:nvSpPr>
        <p:spPr/>
        <p:txBody>
          <a:bodyPr/>
          <a:lstStyle/>
          <a:p>
            <a:fld id="{974A17B1-A9D2-3F44-8D57-5B43059D1B02}" type="datetimeFigureOut">
              <a:rPr kumimoji="1" lang="ja-JP" altLang="en-US" smtClean="0"/>
              <a:t>2023/11/18</a:t>
            </a:fld>
            <a:endParaRPr kumimoji="1" lang="ja-JP" altLang="en-US"/>
          </a:p>
        </p:txBody>
      </p:sp>
      <p:sp>
        <p:nvSpPr>
          <p:cNvPr id="5" name="フッター プレースホルダー 4">
            <a:extLst>
              <a:ext uri="{FF2B5EF4-FFF2-40B4-BE49-F238E27FC236}">
                <a16:creationId xmlns:a16="http://schemas.microsoft.com/office/drawing/2014/main" id="{30141951-DD63-B24B-85BB-E9AC4CD030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25631AB-0A06-B175-2F21-C66D2875662C}"/>
              </a:ext>
            </a:extLst>
          </p:cNvPr>
          <p:cNvSpPr>
            <a:spLocks noGrp="1"/>
          </p:cNvSpPr>
          <p:nvPr>
            <p:ph type="sldNum" sz="quarter" idx="12"/>
          </p:nvPr>
        </p:nvSpPr>
        <p:spPr/>
        <p:txBody>
          <a:body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2090046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A942C-982E-CB84-3B99-AA4EBF27A5A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8BC1EEA-B580-7AE2-09BE-8D4FF0D07DC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9100CBA-1897-77BD-1F7C-DEBA0D50027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AFB8FEC-E67B-75F1-8AB3-BDD9AD3C1DF9}"/>
              </a:ext>
            </a:extLst>
          </p:cNvPr>
          <p:cNvSpPr>
            <a:spLocks noGrp="1"/>
          </p:cNvSpPr>
          <p:nvPr>
            <p:ph type="dt" sz="half" idx="10"/>
          </p:nvPr>
        </p:nvSpPr>
        <p:spPr/>
        <p:txBody>
          <a:bodyPr/>
          <a:lstStyle/>
          <a:p>
            <a:fld id="{974A17B1-A9D2-3F44-8D57-5B43059D1B02}" type="datetimeFigureOut">
              <a:rPr kumimoji="1" lang="ja-JP" altLang="en-US" smtClean="0"/>
              <a:t>2023/11/18</a:t>
            </a:fld>
            <a:endParaRPr kumimoji="1" lang="ja-JP" altLang="en-US"/>
          </a:p>
        </p:txBody>
      </p:sp>
      <p:sp>
        <p:nvSpPr>
          <p:cNvPr id="6" name="フッター プレースホルダー 5">
            <a:extLst>
              <a:ext uri="{FF2B5EF4-FFF2-40B4-BE49-F238E27FC236}">
                <a16:creationId xmlns:a16="http://schemas.microsoft.com/office/drawing/2014/main" id="{DFB6018B-150F-80F5-614C-423659D940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8FBA50-6DAE-C3DD-F519-0BA1A606143A}"/>
              </a:ext>
            </a:extLst>
          </p:cNvPr>
          <p:cNvSpPr>
            <a:spLocks noGrp="1"/>
          </p:cNvSpPr>
          <p:nvPr>
            <p:ph type="sldNum" sz="quarter" idx="12"/>
          </p:nvPr>
        </p:nvSpPr>
        <p:spPr/>
        <p:txBody>
          <a:body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59438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18283-38CC-9DE5-E828-C694D884EE9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6F6597-2E97-7AC9-5C4C-EA07060018DB}"/>
              </a:ext>
            </a:extLst>
          </p:cNvPr>
          <p:cNvSpPr>
            <a:spLocks noGrp="1"/>
          </p:cNvSpPr>
          <p:nvPr>
            <p:ph type="body" idx="1"/>
          </p:nvPr>
        </p:nvSpPr>
        <p:spPr>
          <a:xfrm>
            <a:off x="839788" y="1681163"/>
            <a:ext cx="5157787" cy="823912"/>
          </a:xfrm>
        </p:spPr>
        <p:txBody>
          <a:bodyPr anchor="b"/>
          <a:lstStyle>
            <a:lvl1pPr marL="0" indent="0">
              <a:buNone/>
              <a:defRPr sz="2400" b="1" i="0">
                <a:solidFill>
                  <a:schemeClr val="tx1"/>
                </a:solidFill>
                <a:latin typeface="Noto Sans Kannada" panose="020B0502040504020204" pitchFamily="34" charset="0"/>
                <a:cs typeface="Noto Sans Kannada" panose="020B050204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8FF42D1-387C-94BD-735B-FFBC24145B0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C65D201-BA4C-65DA-A51E-CD2CFC0323CA}"/>
              </a:ext>
            </a:extLst>
          </p:cNvPr>
          <p:cNvSpPr>
            <a:spLocks noGrp="1"/>
          </p:cNvSpPr>
          <p:nvPr>
            <p:ph type="body" sz="quarter" idx="3"/>
          </p:nvPr>
        </p:nvSpPr>
        <p:spPr>
          <a:xfrm>
            <a:off x="6172200" y="1681163"/>
            <a:ext cx="5183188" cy="823912"/>
          </a:xfrm>
        </p:spPr>
        <p:txBody>
          <a:bodyPr anchor="b"/>
          <a:lstStyle>
            <a:lvl1pPr marL="0" indent="0">
              <a:buNone/>
              <a:defRPr sz="2400" b="1" i="0">
                <a:solidFill>
                  <a:schemeClr val="tx1"/>
                </a:solidFill>
                <a:latin typeface="Noto Sans Kannada" panose="020B0502040504020204" pitchFamily="34" charset="0"/>
                <a:cs typeface="Noto Sans Kannada" panose="020B050204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00EBA8B-B74C-9CAC-DEA1-BD3182E3BDB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35F3758-1428-F9C5-CD9C-7852AEB07A76}"/>
              </a:ext>
            </a:extLst>
          </p:cNvPr>
          <p:cNvSpPr>
            <a:spLocks noGrp="1"/>
          </p:cNvSpPr>
          <p:nvPr>
            <p:ph type="dt" sz="half" idx="10"/>
          </p:nvPr>
        </p:nvSpPr>
        <p:spPr/>
        <p:txBody>
          <a:bodyPr/>
          <a:lstStyle/>
          <a:p>
            <a:fld id="{974A17B1-A9D2-3F44-8D57-5B43059D1B02}" type="datetimeFigureOut">
              <a:rPr kumimoji="1" lang="ja-JP" altLang="en-US" smtClean="0"/>
              <a:t>2023/11/18</a:t>
            </a:fld>
            <a:endParaRPr kumimoji="1" lang="ja-JP" altLang="en-US"/>
          </a:p>
        </p:txBody>
      </p:sp>
      <p:sp>
        <p:nvSpPr>
          <p:cNvPr id="8" name="フッター プレースホルダー 7">
            <a:extLst>
              <a:ext uri="{FF2B5EF4-FFF2-40B4-BE49-F238E27FC236}">
                <a16:creationId xmlns:a16="http://schemas.microsoft.com/office/drawing/2014/main" id="{F2869808-68AA-65C4-05B7-A2D0902401A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93F1784-E5DB-2132-FAC4-3048B37F6ADB}"/>
              </a:ext>
            </a:extLst>
          </p:cNvPr>
          <p:cNvSpPr>
            <a:spLocks noGrp="1"/>
          </p:cNvSpPr>
          <p:nvPr>
            <p:ph type="sldNum" sz="quarter" idx="12"/>
          </p:nvPr>
        </p:nvSpPr>
        <p:spPr/>
        <p:txBody>
          <a:body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3839833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1C8DC-A6C4-E89B-713C-2E8D61EC9C7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277963D-FBEB-ECFA-CB13-3814A7598446}"/>
              </a:ext>
            </a:extLst>
          </p:cNvPr>
          <p:cNvSpPr>
            <a:spLocks noGrp="1"/>
          </p:cNvSpPr>
          <p:nvPr>
            <p:ph type="dt" sz="half" idx="10"/>
          </p:nvPr>
        </p:nvSpPr>
        <p:spPr/>
        <p:txBody>
          <a:bodyPr/>
          <a:lstStyle/>
          <a:p>
            <a:fld id="{974A17B1-A9D2-3F44-8D57-5B43059D1B02}" type="datetimeFigureOut">
              <a:rPr kumimoji="1" lang="ja-JP" altLang="en-US" smtClean="0"/>
              <a:t>2023/11/18</a:t>
            </a:fld>
            <a:endParaRPr kumimoji="1" lang="ja-JP" altLang="en-US"/>
          </a:p>
        </p:txBody>
      </p:sp>
      <p:sp>
        <p:nvSpPr>
          <p:cNvPr id="4" name="フッター プレースホルダー 3">
            <a:extLst>
              <a:ext uri="{FF2B5EF4-FFF2-40B4-BE49-F238E27FC236}">
                <a16:creationId xmlns:a16="http://schemas.microsoft.com/office/drawing/2014/main" id="{6EE3F0C6-3F6C-F72D-9761-A961AE6F4AF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4E23C26-C8C7-86A0-FFAF-6F2D4B9BD072}"/>
              </a:ext>
            </a:extLst>
          </p:cNvPr>
          <p:cNvSpPr>
            <a:spLocks noGrp="1"/>
          </p:cNvSpPr>
          <p:nvPr>
            <p:ph type="sldNum" sz="quarter" idx="12"/>
          </p:nvPr>
        </p:nvSpPr>
        <p:spPr/>
        <p:txBody>
          <a:body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1942264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D0FCEE8-7319-C065-F2CA-3D2796ACCCF7}"/>
              </a:ext>
            </a:extLst>
          </p:cNvPr>
          <p:cNvSpPr>
            <a:spLocks noGrp="1"/>
          </p:cNvSpPr>
          <p:nvPr>
            <p:ph type="dt" sz="half" idx="10"/>
          </p:nvPr>
        </p:nvSpPr>
        <p:spPr/>
        <p:txBody>
          <a:bodyPr/>
          <a:lstStyle/>
          <a:p>
            <a:fld id="{974A17B1-A9D2-3F44-8D57-5B43059D1B02}" type="datetimeFigureOut">
              <a:rPr kumimoji="1" lang="ja-JP" altLang="en-US" smtClean="0"/>
              <a:t>2023/11/18</a:t>
            </a:fld>
            <a:endParaRPr kumimoji="1" lang="ja-JP" altLang="en-US"/>
          </a:p>
        </p:txBody>
      </p:sp>
      <p:sp>
        <p:nvSpPr>
          <p:cNvPr id="3" name="フッター プレースホルダー 2">
            <a:extLst>
              <a:ext uri="{FF2B5EF4-FFF2-40B4-BE49-F238E27FC236}">
                <a16:creationId xmlns:a16="http://schemas.microsoft.com/office/drawing/2014/main" id="{2FBCB2CB-2E82-A25C-096D-7595E9A37B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5F4CFA0-A1EF-3E17-DF46-2EFBD656D1C6}"/>
              </a:ext>
            </a:extLst>
          </p:cNvPr>
          <p:cNvSpPr>
            <a:spLocks noGrp="1"/>
          </p:cNvSpPr>
          <p:nvPr>
            <p:ph type="sldNum" sz="quarter" idx="12"/>
          </p:nvPr>
        </p:nvSpPr>
        <p:spPr/>
        <p:txBody>
          <a:body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1998667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77B6F-28FB-2369-E24A-6186839B87F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66E236-5992-C12E-1D91-5C4CBB1098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FA55628-BD42-EEA7-4F55-8A8E51CF2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457A57E-4C69-C792-F038-E31B93F46929}"/>
              </a:ext>
            </a:extLst>
          </p:cNvPr>
          <p:cNvSpPr>
            <a:spLocks noGrp="1"/>
          </p:cNvSpPr>
          <p:nvPr>
            <p:ph type="dt" sz="half" idx="10"/>
          </p:nvPr>
        </p:nvSpPr>
        <p:spPr/>
        <p:txBody>
          <a:bodyPr/>
          <a:lstStyle/>
          <a:p>
            <a:fld id="{974A17B1-A9D2-3F44-8D57-5B43059D1B02}" type="datetimeFigureOut">
              <a:rPr kumimoji="1" lang="ja-JP" altLang="en-US" smtClean="0"/>
              <a:t>2023/11/18</a:t>
            </a:fld>
            <a:endParaRPr kumimoji="1" lang="ja-JP" altLang="en-US"/>
          </a:p>
        </p:txBody>
      </p:sp>
      <p:sp>
        <p:nvSpPr>
          <p:cNvPr id="6" name="フッター プレースホルダー 5">
            <a:extLst>
              <a:ext uri="{FF2B5EF4-FFF2-40B4-BE49-F238E27FC236}">
                <a16:creationId xmlns:a16="http://schemas.microsoft.com/office/drawing/2014/main" id="{73AB81CD-49BC-51FB-2909-102C68025B9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F3063E3-24A8-BFA5-371A-E28132550EE1}"/>
              </a:ext>
            </a:extLst>
          </p:cNvPr>
          <p:cNvSpPr>
            <a:spLocks noGrp="1"/>
          </p:cNvSpPr>
          <p:nvPr>
            <p:ph type="sldNum" sz="quarter" idx="12"/>
          </p:nvPr>
        </p:nvSpPr>
        <p:spPr/>
        <p:txBody>
          <a:body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674932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382CBB-5C45-B5A9-CF42-D4EBCD5E7BE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C3934E1-095B-795E-C4AF-52846FE35E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42545B2-480C-3751-AFB6-3025DD246E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316934-5BA2-A6E5-4FF7-6BB1B875786B}"/>
              </a:ext>
            </a:extLst>
          </p:cNvPr>
          <p:cNvSpPr>
            <a:spLocks noGrp="1"/>
          </p:cNvSpPr>
          <p:nvPr>
            <p:ph type="dt" sz="half" idx="10"/>
          </p:nvPr>
        </p:nvSpPr>
        <p:spPr/>
        <p:txBody>
          <a:bodyPr/>
          <a:lstStyle/>
          <a:p>
            <a:fld id="{974A17B1-A9D2-3F44-8D57-5B43059D1B02}" type="datetimeFigureOut">
              <a:rPr kumimoji="1" lang="ja-JP" altLang="en-US" smtClean="0"/>
              <a:t>2023/11/18</a:t>
            </a:fld>
            <a:endParaRPr kumimoji="1" lang="ja-JP" altLang="en-US"/>
          </a:p>
        </p:txBody>
      </p:sp>
      <p:sp>
        <p:nvSpPr>
          <p:cNvPr id="6" name="フッター プレースホルダー 5">
            <a:extLst>
              <a:ext uri="{FF2B5EF4-FFF2-40B4-BE49-F238E27FC236}">
                <a16:creationId xmlns:a16="http://schemas.microsoft.com/office/drawing/2014/main" id="{E0CEC932-A985-C9E1-61DB-A77984939B3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8018341-C8C4-8793-0F57-023FF38EFEE5}"/>
              </a:ext>
            </a:extLst>
          </p:cNvPr>
          <p:cNvSpPr>
            <a:spLocks noGrp="1"/>
          </p:cNvSpPr>
          <p:nvPr>
            <p:ph type="sldNum" sz="quarter" idx="12"/>
          </p:nvPr>
        </p:nvSpPr>
        <p:spPr/>
        <p:txBody>
          <a:body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126668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98D347EA-195B-28F9-F198-3E0DCB64AEBA}"/>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タイトル プレースホルダー 1">
            <a:extLst>
              <a:ext uri="{FF2B5EF4-FFF2-40B4-BE49-F238E27FC236}">
                <a16:creationId xmlns:a16="http://schemas.microsoft.com/office/drawing/2014/main" id="{BEFAAE5D-0B15-5872-9304-129509C006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0CA2038-582D-8D72-5FF1-F35E3D4EC2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B71931E-635A-7FB1-2204-746CB19D06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4A17B1-A9D2-3F44-8D57-5B43059D1B02}" type="datetimeFigureOut">
              <a:rPr kumimoji="1" lang="ja-JP" altLang="en-US" smtClean="0"/>
              <a:t>2023/11/18</a:t>
            </a:fld>
            <a:endParaRPr kumimoji="1" lang="ja-JP" altLang="en-US"/>
          </a:p>
        </p:txBody>
      </p:sp>
      <p:sp>
        <p:nvSpPr>
          <p:cNvPr id="5" name="フッター プレースホルダー 4">
            <a:extLst>
              <a:ext uri="{FF2B5EF4-FFF2-40B4-BE49-F238E27FC236}">
                <a16:creationId xmlns:a16="http://schemas.microsoft.com/office/drawing/2014/main" id="{867BCC1E-3E9F-3A99-1222-20B56D476A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7382A58-1B8C-653C-2142-294ABF8C7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2EAB6D-9318-2E46-8453-3494D11CF4DB}" type="slidenum">
              <a:rPr kumimoji="1" lang="ja-JP" altLang="en-US" smtClean="0"/>
              <a:t>‹#›</a:t>
            </a:fld>
            <a:endParaRPr kumimoji="1" lang="ja-JP" altLang="en-US"/>
          </a:p>
        </p:txBody>
      </p:sp>
    </p:spTree>
    <p:extLst>
      <p:ext uri="{BB962C8B-B14F-4D97-AF65-F5344CB8AC3E}">
        <p14:creationId xmlns:p14="http://schemas.microsoft.com/office/powerpoint/2010/main" val="2643480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5.png"/><Relationship Id="rId7"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6.emf"/><Relationship Id="rId4" Type="http://schemas.openxmlformats.org/officeDocument/2006/relationships/image" Target="../media/image9.emf"/><Relationship Id="rId9" Type="http://schemas.openxmlformats.org/officeDocument/2006/relationships/image" Target="../media/image18.jpeg"/></Relationships>
</file>

<file path=ppt/slides/_rels/slide11.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5.png"/><Relationship Id="rId7"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6.emf"/><Relationship Id="rId4" Type="http://schemas.openxmlformats.org/officeDocument/2006/relationships/image" Target="../media/image9.emf"/><Relationship Id="rId9"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19.emf"/><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9.emf"/><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9.emf"/><Relationship Id="rId5" Type="http://schemas.openxmlformats.org/officeDocument/2006/relationships/image" Target="../media/image30.emf"/><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9.emf"/><Relationship Id="rId5" Type="http://schemas.openxmlformats.org/officeDocument/2006/relationships/image" Target="../media/image30.emf"/><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9.emf"/><Relationship Id="rId5" Type="http://schemas.openxmlformats.org/officeDocument/2006/relationships/image" Target="../media/image30.emf"/><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9.emf"/><Relationship Id="rId5" Type="http://schemas.openxmlformats.org/officeDocument/2006/relationships/image" Target="../media/image30.emf"/><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emf"/></Relationships>
</file>

<file path=ppt/slides/_rels/slide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5.jpeg"/><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9.emf"/></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7.emf"/></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9.emf"/><Relationship Id="rId4" Type="http://schemas.openxmlformats.org/officeDocument/2006/relationships/image" Target="../media/image36.emf"/></Relationships>
</file>

<file path=ppt/slides/_rels/slide3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9.emf"/><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9.emf"/><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6.emf"/><Relationship Id="rId5" Type="http://schemas.openxmlformats.org/officeDocument/2006/relationships/image" Target="../media/image38.jpeg"/><Relationship Id="rId4" Type="http://schemas.openxmlformats.org/officeDocument/2006/relationships/image" Target="../media/image9.emf"/></Relationships>
</file>

<file path=ppt/slides/_rels/slide3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emf"/><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emf"/><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1AAD39A-7F44-BF88-5819-032C1B61BA3A}"/>
              </a:ext>
            </a:extLst>
          </p:cNvPr>
          <p:cNvPicPr>
            <a:picLocks noChangeAspect="1"/>
          </p:cNvPicPr>
          <p:nvPr/>
        </p:nvPicPr>
        <p:blipFill>
          <a:blip r:embed="rId3"/>
          <a:stretch>
            <a:fillRect/>
          </a:stretch>
        </p:blipFill>
        <p:spPr>
          <a:xfrm>
            <a:off x="1129592" y="335637"/>
            <a:ext cx="5643565" cy="5400000"/>
          </a:xfrm>
          <a:prstGeom prst="rect">
            <a:avLst/>
          </a:prstGeom>
        </p:spPr>
      </p:pic>
      <p:pic>
        <p:nvPicPr>
          <p:cNvPr id="6" name="図 5">
            <a:extLst>
              <a:ext uri="{FF2B5EF4-FFF2-40B4-BE49-F238E27FC236}">
                <a16:creationId xmlns:a16="http://schemas.microsoft.com/office/drawing/2014/main" id="{B422734B-25E2-D5D4-4F52-68417FCFF8D0}"/>
              </a:ext>
            </a:extLst>
          </p:cNvPr>
          <p:cNvPicPr>
            <a:picLocks/>
          </p:cNvPicPr>
          <p:nvPr/>
        </p:nvPicPr>
        <p:blipFill>
          <a:blip r:embed="rId4"/>
          <a:stretch>
            <a:fillRect/>
          </a:stretch>
        </p:blipFill>
        <p:spPr>
          <a:xfrm>
            <a:off x="1431374" y="4748420"/>
            <a:ext cx="5040000" cy="1080000"/>
          </a:xfrm>
          <a:prstGeom prst="rect">
            <a:avLst/>
          </a:prstGeom>
        </p:spPr>
      </p:pic>
      <p:sp>
        <p:nvSpPr>
          <p:cNvPr id="8" name="テキスト ボックス 7">
            <a:extLst>
              <a:ext uri="{FF2B5EF4-FFF2-40B4-BE49-F238E27FC236}">
                <a16:creationId xmlns:a16="http://schemas.microsoft.com/office/drawing/2014/main" id="{BDE09C46-2107-1CB0-C7DC-8172A2669F7D}"/>
              </a:ext>
            </a:extLst>
          </p:cNvPr>
          <p:cNvSpPr txBox="1"/>
          <p:nvPr/>
        </p:nvSpPr>
        <p:spPr>
          <a:xfrm>
            <a:off x="2243485" y="5096759"/>
            <a:ext cx="3415778" cy="646331"/>
          </a:xfrm>
          <a:prstGeom prst="rect">
            <a:avLst/>
          </a:prstGeom>
          <a:noFill/>
        </p:spPr>
        <p:txBody>
          <a:bodyPr wrap="square">
            <a:spAutoFit/>
          </a:bodyPr>
          <a:lstStyle/>
          <a:p>
            <a:pPr algn="ctr"/>
            <a:r>
              <a:rPr lang="ja-JP" altLang="en-US" sz="3600">
                <a:ln w="12700">
                  <a:solidFill>
                    <a:schemeClr val="accent2">
                      <a:lumMod val="50000"/>
                    </a:schemeClr>
                  </a:solidFill>
                </a:ln>
                <a:solidFill>
                  <a:schemeClr val="accent2">
                    <a:lumMod val="50000"/>
                  </a:schemeClr>
                </a:solidFill>
                <a:latin typeface="Noto Sans Kannada Medium" panose="020B0502040504020204" pitchFamily="34" charset="0"/>
                <a:cs typeface="Noto Sans Kannada Medium" panose="020B0502040504020204" pitchFamily="34" charset="0"/>
              </a:rPr>
              <a:t>寝坊マスターズ</a:t>
            </a:r>
          </a:p>
        </p:txBody>
      </p:sp>
      <p:sp>
        <p:nvSpPr>
          <p:cNvPr id="10" name="テキスト ボックス 9">
            <a:extLst>
              <a:ext uri="{FF2B5EF4-FFF2-40B4-BE49-F238E27FC236}">
                <a16:creationId xmlns:a16="http://schemas.microsoft.com/office/drawing/2014/main" id="{F99A0B6D-117D-D370-468A-1772569BA117}"/>
              </a:ext>
            </a:extLst>
          </p:cNvPr>
          <p:cNvSpPr txBox="1"/>
          <p:nvPr/>
        </p:nvSpPr>
        <p:spPr>
          <a:xfrm>
            <a:off x="1662822" y="5896454"/>
            <a:ext cx="4577104" cy="461665"/>
          </a:xfrm>
          <a:prstGeom prst="rect">
            <a:avLst/>
          </a:prstGeom>
          <a:noFill/>
        </p:spPr>
        <p:txBody>
          <a:bodyPr wrap="square">
            <a:spAutoFit/>
          </a:bodyPr>
          <a:lstStyle/>
          <a:p>
            <a:pPr algn="ctr"/>
            <a:r>
              <a:rPr lang="ja-JP" altLang="en-US" sz="2400">
                <a:ln w="9525">
                  <a:solidFill>
                    <a:schemeClr val="accent2">
                      <a:lumMod val="50000"/>
                    </a:schemeClr>
                  </a:solidFill>
                </a:ln>
                <a:solidFill>
                  <a:schemeClr val="accent2">
                    <a:lumMod val="50000"/>
                  </a:schemeClr>
                </a:solidFill>
                <a:latin typeface="Noto Sans Kannada Medium" panose="020B0502040504020204" pitchFamily="34" charset="0"/>
                <a:cs typeface="Noto Sans Kannada Medium" panose="020B0502040504020204" pitchFamily="34" charset="0"/>
              </a:rPr>
              <a:t>柴田青賢　外山瑠起　林 航平</a:t>
            </a:r>
          </a:p>
        </p:txBody>
      </p:sp>
      <p:pic>
        <p:nvPicPr>
          <p:cNvPr id="13" name="図 12">
            <a:extLst>
              <a:ext uri="{FF2B5EF4-FFF2-40B4-BE49-F238E27FC236}">
                <a16:creationId xmlns:a16="http://schemas.microsoft.com/office/drawing/2014/main" id="{2533A302-1DBB-A6FE-AB63-2561FC7BB56D}"/>
              </a:ext>
            </a:extLst>
          </p:cNvPr>
          <p:cNvPicPr>
            <a:picLocks noChangeAspect="1"/>
          </p:cNvPicPr>
          <p:nvPr/>
        </p:nvPicPr>
        <p:blipFill>
          <a:blip r:embed="rId5"/>
          <a:stretch>
            <a:fillRect/>
          </a:stretch>
        </p:blipFill>
        <p:spPr>
          <a:xfrm>
            <a:off x="1791374" y="2001838"/>
            <a:ext cx="4320000" cy="2289179"/>
          </a:xfrm>
          <a:prstGeom prst="rect">
            <a:avLst/>
          </a:prstGeom>
        </p:spPr>
      </p:pic>
      <p:pic>
        <p:nvPicPr>
          <p:cNvPr id="22" name="図 21" descr="アイコン&#10;&#10;自動的に生成された説明">
            <a:extLst>
              <a:ext uri="{FF2B5EF4-FFF2-40B4-BE49-F238E27FC236}">
                <a16:creationId xmlns:a16="http://schemas.microsoft.com/office/drawing/2014/main" id="{7AB299D6-ACBF-209A-811F-C22D13E1F538}"/>
              </a:ext>
            </a:extLst>
          </p:cNvPr>
          <p:cNvPicPr>
            <a:picLocks noChangeAspect="1"/>
          </p:cNvPicPr>
          <p:nvPr/>
        </p:nvPicPr>
        <p:blipFill>
          <a:blip r:embed="rId6"/>
          <a:stretch>
            <a:fillRect/>
          </a:stretch>
        </p:blipFill>
        <p:spPr>
          <a:xfrm>
            <a:off x="7585268" y="622482"/>
            <a:ext cx="2852104" cy="5735637"/>
          </a:xfrm>
          <a:prstGeom prst="rect">
            <a:avLst/>
          </a:prstGeom>
        </p:spPr>
      </p:pic>
    </p:spTree>
    <p:extLst>
      <p:ext uri="{BB962C8B-B14F-4D97-AF65-F5344CB8AC3E}">
        <p14:creationId xmlns:p14="http://schemas.microsoft.com/office/powerpoint/2010/main" val="385796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D8751CF8-0B4A-7850-A5CC-67F5757CB5FF}"/>
              </a:ext>
            </a:extLst>
          </p:cNvPr>
          <p:cNvPicPr>
            <a:picLocks noChangeAspect="1"/>
          </p:cNvPicPr>
          <p:nvPr/>
        </p:nvPicPr>
        <p:blipFill>
          <a:blip r:embed="rId3"/>
          <a:stretch>
            <a:fillRect/>
          </a:stretch>
        </p:blipFill>
        <p:spPr>
          <a:xfrm>
            <a:off x="1138703" y="2711869"/>
            <a:ext cx="2032584" cy="2032584"/>
          </a:xfrm>
          <a:prstGeom prst="rect">
            <a:avLst/>
          </a:prstGeom>
        </p:spPr>
      </p:pic>
      <p:pic>
        <p:nvPicPr>
          <p:cNvPr id="23" name="図 22">
            <a:extLst>
              <a:ext uri="{FF2B5EF4-FFF2-40B4-BE49-F238E27FC236}">
                <a16:creationId xmlns:a16="http://schemas.microsoft.com/office/drawing/2014/main" id="{D6490E2B-02E8-5D6F-C736-E66010BD1DFB}"/>
              </a:ext>
            </a:extLst>
          </p:cNvPr>
          <p:cNvPicPr>
            <a:picLocks/>
          </p:cNvPicPr>
          <p:nvPr/>
        </p:nvPicPr>
        <p:blipFill>
          <a:blip r:embed="rId4"/>
          <a:stretch>
            <a:fillRect/>
          </a:stretch>
        </p:blipFill>
        <p:spPr>
          <a:xfrm>
            <a:off x="599660" y="1316769"/>
            <a:ext cx="3600000" cy="129540"/>
          </a:xfrm>
          <a:prstGeom prst="rect">
            <a:avLst/>
          </a:prstGeom>
        </p:spPr>
      </p:pic>
      <p:pic>
        <p:nvPicPr>
          <p:cNvPr id="32" name="図 31">
            <a:extLst>
              <a:ext uri="{FF2B5EF4-FFF2-40B4-BE49-F238E27FC236}">
                <a16:creationId xmlns:a16="http://schemas.microsoft.com/office/drawing/2014/main" id="{DB78BE8C-C8B6-F127-CC85-DC8CA3830AFE}"/>
              </a:ext>
            </a:extLst>
          </p:cNvPr>
          <p:cNvPicPr>
            <a:picLocks noChangeAspect="1"/>
          </p:cNvPicPr>
          <p:nvPr/>
        </p:nvPicPr>
        <p:blipFill>
          <a:blip r:embed="rId5"/>
          <a:stretch>
            <a:fillRect/>
          </a:stretch>
        </p:blipFill>
        <p:spPr>
          <a:xfrm>
            <a:off x="9303258" y="2796163"/>
            <a:ext cx="1684355" cy="1892534"/>
          </a:xfrm>
          <a:prstGeom prst="rect">
            <a:avLst/>
          </a:prstGeom>
        </p:spPr>
      </p:pic>
      <p:sp>
        <p:nvSpPr>
          <p:cNvPr id="11" name="テキスト ボックス 10">
            <a:extLst>
              <a:ext uri="{FF2B5EF4-FFF2-40B4-BE49-F238E27FC236}">
                <a16:creationId xmlns:a16="http://schemas.microsoft.com/office/drawing/2014/main" id="{B354C96D-53C1-E3C9-BF3A-90271A82A889}"/>
              </a:ext>
            </a:extLst>
          </p:cNvPr>
          <p:cNvSpPr txBox="1"/>
          <p:nvPr/>
        </p:nvSpPr>
        <p:spPr>
          <a:xfrm>
            <a:off x="905106" y="3350682"/>
            <a:ext cx="2646878" cy="830997"/>
          </a:xfrm>
          <a:prstGeom prst="rect">
            <a:avLst/>
          </a:prstGeom>
          <a:noFill/>
        </p:spPr>
        <p:txBody>
          <a:bodyPr wrap="none" rtlCol="0">
            <a:spAutoFit/>
          </a:bodyPr>
          <a:lstStyle/>
          <a:p>
            <a:r>
              <a:rPr kumimoji="1" lang="ja-JP" altLang="en-US" sz="4800" b="1">
                <a:ln w="127000">
                  <a:solidFill>
                    <a:schemeClr val="bg1"/>
                  </a:solidFill>
                </a:ln>
                <a:latin typeface="Hiragino Sans W6" panose="020B0400000000000000" pitchFamily="34" charset="-128"/>
                <a:ea typeface="Hiragino Sans W6" panose="020B0400000000000000" pitchFamily="34" charset="-128"/>
              </a:rPr>
              <a:t>読</a:t>
            </a:r>
            <a:r>
              <a:rPr lang="ja-JP" altLang="en-US" sz="4800" b="1">
                <a:ln w="127000">
                  <a:solidFill>
                    <a:schemeClr val="bg1"/>
                  </a:solidFill>
                </a:ln>
                <a:latin typeface="Hiragino Sans W6" panose="020B0400000000000000" pitchFamily="34" charset="-128"/>
                <a:ea typeface="Hiragino Sans W6" panose="020B0400000000000000" pitchFamily="34" charset="-128"/>
              </a:rPr>
              <a:t>み</a:t>
            </a:r>
            <a:r>
              <a:rPr kumimoji="1" lang="ja-JP" altLang="en-US" sz="4800" b="1">
                <a:ln w="127000">
                  <a:solidFill>
                    <a:schemeClr val="bg1"/>
                  </a:solidFill>
                </a:ln>
                <a:latin typeface="Hiragino Sans W6" panose="020B0400000000000000" pitchFamily="34" charset="-128"/>
                <a:ea typeface="Hiragino Sans W6" panose="020B0400000000000000" pitchFamily="34" charset="-128"/>
              </a:rPr>
              <a:t>取り</a:t>
            </a:r>
          </a:p>
        </p:txBody>
      </p:sp>
      <p:sp>
        <p:nvSpPr>
          <p:cNvPr id="13" name="テキスト ボックス 12">
            <a:extLst>
              <a:ext uri="{FF2B5EF4-FFF2-40B4-BE49-F238E27FC236}">
                <a16:creationId xmlns:a16="http://schemas.microsoft.com/office/drawing/2014/main" id="{44D16E3B-CA51-37C3-2B45-864AE6B9A475}"/>
              </a:ext>
            </a:extLst>
          </p:cNvPr>
          <p:cNvSpPr txBox="1"/>
          <p:nvPr/>
        </p:nvSpPr>
        <p:spPr>
          <a:xfrm>
            <a:off x="8819164" y="3431345"/>
            <a:ext cx="2646878" cy="830997"/>
          </a:xfrm>
          <a:prstGeom prst="rect">
            <a:avLst/>
          </a:prstGeom>
          <a:noFill/>
        </p:spPr>
        <p:txBody>
          <a:bodyPr wrap="none" rtlCol="0">
            <a:spAutoFit/>
          </a:bodyPr>
          <a:lstStyle/>
          <a:p>
            <a:r>
              <a:rPr kumimoji="1" lang="ja-JP" altLang="en-US" sz="4800" b="1">
                <a:ln w="127000">
                  <a:solidFill>
                    <a:schemeClr val="bg1"/>
                  </a:solidFill>
                </a:ln>
                <a:latin typeface="Hiragino Sans W6" panose="020B0400000000000000" pitchFamily="34" charset="-128"/>
                <a:ea typeface="Hiragino Sans W6" panose="020B0400000000000000" pitchFamily="34" charset="-128"/>
              </a:rPr>
              <a:t>呼び出し</a:t>
            </a:r>
          </a:p>
        </p:txBody>
      </p:sp>
      <p:sp>
        <p:nvSpPr>
          <p:cNvPr id="14" name="テキスト ボックス 13">
            <a:extLst>
              <a:ext uri="{FF2B5EF4-FFF2-40B4-BE49-F238E27FC236}">
                <a16:creationId xmlns:a16="http://schemas.microsoft.com/office/drawing/2014/main" id="{ED75EF63-9733-1BF7-926F-460600D600FB}"/>
              </a:ext>
            </a:extLst>
          </p:cNvPr>
          <p:cNvSpPr txBox="1"/>
          <p:nvPr/>
        </p:nvSpPr>
        <p:spPr>
          <a:xfrm>
            <a:off x="1272359" y="5376113"/>
            <a:ext cx="1723549" cy="707886"/>
          </a:xfrm>
          <a:prstGeom prst="rect">
            <a:avLst/>
          </a:prstGeom>
          <a:noFill/>
        </p:spPr>
        <p:txBody>
          <a:bodyPr wrap="none" rtlCol="0">
            <a:spAutoFit/>
          </a:bodyPr>
          <a:lstStyle/>
          <a:p>
            <a:r>
              <a:rPr kumimoji="1" lang="ja-JP" altLang="en-US" sz="4000" b="1">
                <a:latin typeface="Hiragino Sans W6" panose="020B0400000000000000" pitchFamily="34" charset="-128"/>
                <a:ea typeface="Hiragino Sans W6" panose="020B0400000000000000" pitchFamily="34" charset="-128"/>
              </a:rPr>
              <a:t>利用者</a:t>
            </a:r>
          </a:p>
        </p:txBody>
      </p:sp>
      <p:sp>
        <p:nvSpPr>
          <p:cNvPr id="15" name="テキスト ボックス 14">
            <a:extLst>
              <a:ext uri="{FF2B5EF4-FFF2-40B4-BE49-F238E27FC236}">
                <a16:creationId xmlns:a16="http://schemas.microsoft.com/office/drawing/2014/main" id="{E63917E4-E0F3-B020-E166-23ED012E24D1}"/>
              </a:ext>
            </a:extLst>
          </p:cNvPr>
          <p:cNvSpPr txBox="1"/>
          <p:nvPr/>
        </p:nvSpPr>
        <p:spPr>
          <a:xfrm>
            <a:off x="9232451" y="5348161"/>
            <a:ext cx="1723549" cy="707886"/>
          </a:xfrm>
          <a:prstGeom prst="rect">
            <a:avLst/>
          </a:prstGeom>
          <a:noFill/>
        </p:spPr>
        <p:txBody>
          <a:bodyPr wrap="none" rtlCol="0">
            <a:spAutoFit/>
          </a:bodyPr>
          <a:lstStyle/>
          <a:p>
            <a:r>
              <a:rPr lang="ja-JP" altLang="en-US" sz="4000" b="1">
                <a:latin typeface="Hiragino Sans W6" panose="020B0400000000000000" pitchFamily="34" charset="-128"/>
                <a:ea typeface="Hiragino Sans W6" panose="020B0400000000000000" pitchFamily="34" charset="-128"/>
              </a:rPr>
              <a:t>事業</a:t>
            </a:r>
            <a:r>
              <a:rPr kumimoji="1" lang="ja-JP" altLang="en-US" sz="4000" b="1">
                <a:latin typeface="Hiragino Sans W6" panose="020B0400000000000000" pitchFamily="34" charset="-128"/>
                <a:ea typeface="Hiragino Sans W6" panose="020B0400000000000000" pitchFamily="34" charset="-128"/>
              </a:rPr>
              <a:t>者</a:t>
            </a:r>
          </a:p>
        </p:txBody>
      </p:sp>
      <p:sp>
        <p:nvSpPr>
          <p:cNvPr id="22" name="タイトル 1">
            <a:extLst>
              <a:ext uri="{FF2B5EF4-FFF2-40B4-BE49-F238E27FC236}">
                <a16:creationId xmlns:a16="http://schemas.microsoft.com/office/drawing/2014/main" id="{49CEB800-8973-9294-D011-534EB0F2FFDE}"/>
              </a:ext>
            </a:extLst>
          </p:cNvPr>
          <p:cNvSpPr>
            <a:spLocks noGrp="1"/>
          </p:cNvSpPr>
          <p:nvPr>
            <p:ph type="title"/>
          </p:nvPr>
        </p:nvSpPr>
        <p:spPr>
          <a:xfrm>
            <a:off x="838200" y="365125"/>
            <a:ext cx="10515600" cy="1325563"/>
          </a:xfrm>
        </p:spPr>
        <p:txBody>
          <a:bodyPr anchor="ctr">
            <a:normAutofit/>
          </a:bodyPr>
          <a:lstStyle/>
          <a:p>
            <a:r>
              <a:rPr lang="ja-JP" altLang="en-US" sz="4400"/>
              <a:t>アプリ概要</a:t>
            </a:r>
            <a:endParaRPr kumimoji="1" lang="ja-JP" altLang="en-US" sz="4400"/>
          </a:p>
        </p:txBody>
      </p:sp>
      <p:sp>
        <p:nvSpPr>
          <p:cNvPr id="28" name="テキスト ボックス 27">
            <a:extLst>
              <a:ext uri="{FF2B5EF4-FFF2-40B4-BE49-F238E27FC236}">
                <a16:creationId xmlns:a16="http://schemas.microsoft.com/office/drawing/2014/main" id="{1445205A-AE58-CB4A-6FC2-F4E55251CFD9}"/>
              </a:ext>
            </a:extLst>
          </p:cNvPr>
          <p:cNvSpPr txBox="1"/>
          <p:nvPr/>
        </p:nvSpPr>
        <p:spPr>
          <a:xfrm>
            <a:off x="905106" y="3346388"/>
            <a:ext cx="2646878" cy="830997"/>
          </a:xfrm>
          <a:prstGeom prst="rect">
            <a:avLst/>
          </a:prstGeom>
          <a:noFill/>
        </p:spPr>
        <p:txBody>
          <a:bodyPr wrap="none" rtlCol="0">
            <a:spAutoFit/>
          </a:bodyPr>
          <a:lstStyle/>
          <a:p>
            <a:r>
              <a:rPr kumimoji="1" lang="ja-JP" altLang="en-US" sz="4800" b="1">
                <a:ln w="127000">
                  <a:noFill/>
                </a:ln>
                <a:latin typeface="Hiragino Sans W6" panose="020B0400000000000000" pitchFamily="34" charset="-128"/>
                <a:ea typeface="Hiragino Sans W6" panose="020B0400000000000000" pitchFamily="34" charset="-128"/>
              </a:rPr>
              <a:t>読</a:t>
            </a:r>
            <a:r>
              <a:rPr lang="ja-JP" altLang="en-US" sz="4800" b="1">
                <a:ln w="127000">
                  <a:noFill/>
                </a:ln>
                <a:latin typeface="Hiragino Sans W6" panose="020B0400000000000000" pitchFamily="34" charset="-128"/>
                <a:ea typeface="Hiragino Sans W6" panose="020B0400000000000000" pitchFamily="34" charset="-128"/>
              </a:rPr>
              <a:t>み</a:t>
            </a:r>
            <a:r>
              <a:rPr kumimoji="1" lang="ja-JP" altLang="en-US" sz="4800" b="1">
                <a:ln w="127000">
                  <a:noFill/>
                </a:ln>
                <a:latin typeface="Hiragino Sans W6" panose="020B0400000000000000" pitchFamily="34" charset="-128"/>
                <a:ea typeface="Hiragino Sans W6" panose="020B0400000000000000" pitchFamily="34" charset="-128"/>
              </a:rPr>
              <a:t>取り</a:t>
            </a:r>
          </a:p>
        </p:txBody>
      </p:sp>
      <p:sp>
        <p:nvSpPr>
          <p:cNvPr id="33" name="テキスト ボックス 32">
            <a:extLst>
              <a:ext uri="{FF2B5EF4-FFF2-40B4-BE49-F238E27FC236}">
                <a16:creationId xmlns:a16="http://schemas.microsoft.com/office/drawing/2014/main" id="{97211703-4289-7F00-53F2-904DB381BAE7}"/>
              </a:ext>
            </a:extLst>
          </p:cNvPr>
          <p:cNvSpPr txBox="1"/>
          <p:nvPr/>
        </p:nvSpPr>
        <p:spPr>
          <a:xfrm>
            <a:off x="8815027" y="3443379"/>
            <a:ext cx="2646878" cy="830997"/>
          </a:xfrm>
          <a:prstGeom prst="rect">
            <a:avLst/>
          </a:prstGeom>
          <a:noFill/>
        </p:spPr>
        <p:txBody>
          <a:bodyPr wrap="none" rtlCol="0">
            <a:spAutoFit/>
          </a:bodyPr>
          <a:lstStyle/>
          <a:p>
            <a:r>
              <a:rPr kumimoji="1" lang="ja-JP" altLang="en-US" sz="4800" b="1">
                <a:latin typeface="Hiragino Sans W6" panose="020B0400000000000000" pitchFamily="34" charset="-128"/>
                <a:ea typeface="Hiragino Sans W6" panose="020B0400000000000000" pitchFamily="34" charset="-128"/>
              </a:rPr>
              <a:t>呼び出し</a:t>
            </a:r>
          </a:p>
        </p:txBody>
      </p:sp>
      <p:pic>
        <p:nvPicPr>
          <p:cNvPr id="34" name="図 33">
            <a:extLst>
              <a:ext uri="{FF2B5EF4-FFF2-40B4-BE49-F238E27FC236}">
                <a16:creationId xmlns:a16="http://schemas.microsoft.com/office/drawing/2014/main" id="{33E1B694-F44A-97B4-A32A-404E4C585034}"/>
              </a:ext>
            </a:extLst>
          </p:cNvPr>
          <p:cNvPicPr>
            <a:picLocks noChangeAspect="1"/>
          </p:cNvPicPr>
          <p:nvPr/>
        </p:nvPicPr>
        <p:blipFill>
          <a:blip r:embed="rId6"/>
          <a:stretch>
            <a:fillRect/>
          </a:stretch>
        </p:blipFill>
        <p:spPr>
          <a:xfrm>
            <a:off x="4128776" y="1761607"/>
            <a:ext cx="3961647" cy="3961647"/>
          </a:xfrm>
          <a:prstGeom prst="rect">
            <a:avLst/>
          </a:prstGeom>
        </p:spPr>
      </p:pic>
      <p:pic>
        <p:nvPicPr>
          <p:cNvPr id="35" name="図 34">
            <a:extLst>
              <a:ext uri="{FF2B5EF4-FFF2-40B4-BE49-F238E27FC236}">
                <a16:creationId xmlns:a16="http://schemas.microsoft.com/office/drawing/2014/main" id="{7B81A76A-A577-57A8-42F7-77A793DFB268}"/>
              </a:ext>
            </a:extLst>
          </p:cNvPr>
          <p:cNvPicPr>
            <a:picLocks noChangeAspect="1"/>
          </p:cNvPicPr>
          <p:nvPr/>
        </p:nvPicPr>
        <p:blipFill>
          <a:blip r:embed="rId7"/>
          <a:stretch>
            <a:fillRect/>
          </a:stretch>
        </p:blipFill>
        <p:spPr>
          <a:xfrm>
            <a:off x="4588283" y="2888361"/>
            <a:ext cx="2971235" cy="1574465"/>
          </a:xfrm>
          <a:prstGeom prst="rect">
            <a:avLst/>
          </a:prstGeom>
        </p:spPr>
      </p:pic>
      <p:sp>
        <p:nvSpPr>
          <p:cNvPr id="7" name="テキスト ボックス 6">
            <a:extLst>
              <a:ext uri="{FF2B5EF4-FFF2-40B4-BE49-F238E27FC236}">
                <a16:creationId xmlns:a16="http://schemas.microsoft.com/office/drawing/2014/main" id="{2D0776F6-D565-29AB-AE26-72EF876ACA34}"/>
              </a:ext>
            </a:extLst>
          </p:cNvPr>
          <p:cNvSpPr txBox="1"/>
          <p:nvPr/>
        </p:nvSpPr>
        <p:spPr>
          <a:xfrm>
            <a:off x="5416854" y="953574"/>
            <a:ext cx="1210588" cy="707886"/>
          </a:xfrm>
          <a:prstGeom prst="rect">
            <a:avLst/>
          </a:prstGeom>
          <a:noFill/>
        </p:spPr>
        <p:txBody>
          <a:bodyPr wrap="none" rtlCol="0">
            <a:spAutoFit/>
          </a:bodyPr>
          <a:lstStyle/>
          <a:p>
            <a:r>
              <a:rPr kumimoji="1" lang="ja-JP" altLang="en-US" sz="4000" b="1">
                <a:latin typeface="Hiragino Sans W6" panose="020B0400000000000000" pitchFamily="34" charset="-128"/>
                <a:ea typeface="Hiragino Sans W6" panose="020B0400000000000000" pitchFamily="34" charset="-128"/>
              </a:rPr>
              <a:t>登録</a:t>
            </a:r>
          </a:p>
        </p:txBody>
      </p:sp>
      <p:sp>
        <p:nvSpPr>
          <p:cNvPr id="8" name="テキスト ボックス 7">
            <a:extLst>
              <a:ext uri="{FF2B5EF4-FFF2-40B4-BE49-F238E27FC236}">
                <a16:creationId xmlns:a16="http://schemas.microsoft.com/office/drawing/2014/main" id="{0463D900-8F17-A4C6-F583-E6A992AB6E5F}"/>
              </a:ext>
            </a:extLst>
          </p:cNvPr>
          <p:cNvSpPr txBox="1"/>
          <p:nvPr/>
        </p:nvSpPr>
        <p:spPr>
          <a:xfrm>
            <a:off x="4991344" y="5784989"/>
            <a:ext cx="2236510" cy="707886"/>
          </a:xfrm>
          <a:prstGeom prst="rect">
            <a:avLst/>
          </a:prstGeom>
          <a:noFill/>
        </p:spPr>
        <p:txBody>
          <a:bodyPr wrap="none" rtlCol="0">
            <a:spAutoFit/>
          </a:bodyPr>
          <a:lstStyle/>
          <a:p>
            <a:r>
              <a:rPr kumimoji="1" lang="ja-JP" altLang="en-US" sz="4000" b="1">
                <a:latin typeface="Hiragino Sans W6" panose="020B0400000000000000" pitchFamily="34" charset="-128"/>
                <a:ea typeface="Hiragino Sans W6" panose="020B0400000000000000" pitchFamily="34" charset="-128"/>
              </a:rPr>
              <a:t>呼び出し</a:t>
            </a:r>
          </a:p>
        </p:txBody>
      </p:sp>
      <p:pic>
        <p:nvPicPr>
          <p:cNvPr id="18" name="図 17">
            <a:extLst>
              <a:ext uri="{FF2B5EF4-FFF2-40B4-BE49-F238E27FC236}">
                <a16:creationId xmlns:a16="http://schemas.microsoft.com/office/drawing/2014/main" id="{3A338327-C3F9-7A8D-6859-A391F1C162A9}"/>
              </a:ext>
            </a:extLst>
          </p:cNvPr>
          <p:cNvPicPr>
            <a:picLocks noChangeAspect="1"/>
          </p:cNvPicPr>
          <p:nvPr/>
        </p:nvPicPr>
        <p:blipFill>
          <a:blip r:embed="rId8"/>
          <a:stretch>
            <a:fillRect/>
          </a:stretch>
        </p:blipFill>
        <p:spPr>
          <a:xfrm rot="60000">
            <a:off x="3275940" y="1403482"/>
            <a:ext cx="5573200" cy="1189784"/>
          </a:xfrm>
          <a:prstGeom prst="rect">
            <a:avLst/>
          </a:prstGeom>
        </p:spPr>
      </p:pic>
      <p:pic>
        <p:nvPicPr>
          <p:cNvPr id="20" name="図 19">
            <a:extLst>
              <a:ext uri="{FF2B5EF4-FFF2-40B4-BE49-F238E27FC236}">
                <a16:creationId xmlns:a16="http://schemas.microsoft.com/office/drawing/2014/main" id="{F19E817C-D57B-3A1C-C3B4-6E057C64E894}"/>
              </a:ext>
            </a:extLst>
          </p:cNvPr>
          <p:cNvPicPr>
            <a:picLocks noChangeAspect="1"/>
          </p:cNvPicPr>
          <p:nvPr/>
        </p:nvPicPr>
        <p:blipFill>
          <a:blip r:embed="rId8"/>
          <a:stretch>
            <a:fillRect/>
          </a:stretch>
        </p:blipFill>
        <p:spPr>
          <a:xfrm rot="60000" flipH="1" flipV="1">
            <a:off x="3275940" y="4807151"/>
            <a:ext cx="5573200" cy="1189784"/>
          </a:xfrm>
          <a:prstGeom prst="rect">
            <a:avLst/>
          </a:prstGeom>
        </p:spPr>
      </p:pic>
      <p:pic>
        <p:nvPicPr>
          <p:cNvPr id="2" name="図 1">
            <a:extLst>
              <a:ext uri="{FF2B5EF4-FFF2-40B4-BE49-F238E27FC236}">
                <a16:creationId xmlns:a16="http://schemas.microsoft.com/office/drawing/2014/main" id="{3B7E085A-9F43-8295-083C-778A0995410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14134" y="2080209"/>
            <a:ext cx="3240000" cy="3240000"/>
          </a:xfrm>
          <a:prstGeom prst="rect">
            <a:avLst/>
          </a:prstGeom>
        </p:spPr>
      </p:pic>
      <p:pic>
        <p:nvPicPr>
          <p:cNvPr id="3" name="図 2">
            <a:extLst>
              <a:ext uri="{FF2B5EF4-FFF2-40B4-BE49-F238E27FC236}">
                <a16:creationId xmlns:a16="http://schemas.microsoft.com/office/drawing/2014/main" id="{E6F8F71A-E438-7B7F-AA42-0DAB3B16957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412346" y="2080209"/>
            <a:ext cx="3240000" cy="3240000"/>
          </a:xfrm>
          <a:prstGeom prst="rect">
            <a:avLst/>
          </a:prstGeom>
        </p:spPr>
      </p:pic>
    </p:spTree>
    <p:extLst>
      <p:ext uri="{BB962C8B-B14F-4D97-AF65-F5344CB8AC3E}">
        <p14:creationId xmlns:p14="http://schemas.microsoft.com/office/powerpoint/2010/main" val="4032727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D8751CF8-0B4A-7850-A5CC-67F5757CB5FF}"/>
              </a:ext>
            </a:extLst>
          </p:cNvPr>
          <p:cNvPicPr>
            <a:picLocks noChangeAspect="1"/>
          </p:cNvPicPr>
          <p:nvPr/>
        </p:nvPicPr>
        <p:blipFill>
          <a:blip r:embed="rId3"/>
          <a:stretch>
            <a:fillRect/>
          </a:stretch>
        </p:blipFill>
        <p:spPr>
          <a:xfrm>
            <a:off x="1138703" y="2711869"/>
            <a:ext cx="2032584" cy="2032584"/>
          </a:xfrm>
          <a:prstGeom prst="rect">
            <a:avLst/>
          </a:prstGeom>
        </p:spPr>
      </p:pic>
      <p:pic>
        <p:nvPicPr>
          <p:cNvPr id="23" name="図 22">
            <a:extLst>
              <a:ext uri="{FF2B5EF4-FFF2-40B4-BE49-F238E27FC236}">
                <a16:creationId xmlns:a16="http://schemas.microsoft.com/office/drawing/2014/main" id="{D6490E2B-02E8-5D6F-C736-E66010BD1DFB}"/>
              </a:ext>
            </a:extLst>
          </p:cNvPr>
          <p:cNvPicPr>
            <a:picLocks/>
          </p:cNvPicPr>
          <p:nvPr/>
        </p:nvPicPr>
        <p:blipFill>
          <a:blip r:embed="rId4"/>
          <a:stretch>
            <a:fillRect/>
          </a:stretch>
        </p:blipFill>
        <p:spPr>
          <a:xfrm>
            <a:off x="599660" y="1316769"/>
            <a:ext cx="3600000" cy="129540"/>
          </a:xfrm>
          <a:prstGeom prst="rect">
            <a:avLst/>
          </a:prstGeom>
        </p:spPr>
      </p:pic>
      <p:pic>
        <p:nvPicPr>
          <p:cNvPr id="32" name="図 31">
            <a:extLst>
              <a:ext uri="{FF2B5EF4-FFF2-40B4-BE49-F238E27FC236}">
                <a16:creationId xmlns:a16="http://schemas.microsoft.com/office/drawing/2014/main" id="{DB78BE8C-C8B6-F127-CC85-DC8CA3830AFE}"/>
              </a:ext>
            </a:extLst>
          </p:cNvPr>
          <p:cNvPicPr>
            <a:picLocks noChangeAspect="1"/>
          </p:cNvPicPr>
          <p:nvPr/>
        </p:nvPicPr>
        <p:blipFill>
          <a:blip r:embed="rId5"/>
          <a:stretch>
            <a:fillRect/>
          </a:stretch>
        </p:blipFill>
        <p:spPr>
          <a:xfrm>
            <a:off x="9303258" y="2796163"/>
            <a:ext cx="1684355" cy="1892534"/>
          </a:xfrm>
          <a:prstGeom prst="rect">
            <a:avLst/>
          </a:prstGeom>
        </p:spPr>
      </p:pic>
      <p:sp>
        <p:nvSpPr>
          <p:cNvPr id="11" name="テキスト ボックス 10">
            <a:extLst>
              <a:ext uri="{FF2B5EF4-FFF2-40B4-BE49-F238E27FC236}">
                <a16:creationId xmlns:a16="http://schemas.microsoft.com/office/drawing/2014/main" id="{B354C96D-53C1-E3C9-BF3A-90271A82A889}"/>
              </a:ext>
            </a:extLst>
          </p:cNvPr>
          <p:cNvSpPr txBox="1"/>
          <p:nvPr/>
        </p:nvSpPr>
        <p:spPr>
          <a:xfrm>
            <a:off x="905106" y="3350682"/>
            <a:ext cx="2646878" cy="830997"/>
          </a:xfrm>
          <a:prstGeom prst="rect">
            <a:avLst/>
          </a:prstGeom>
          <a:noFill/>
        </p:spPr>
        <p:txBody>
          <a:bodyPr wrap="none" rtlCol="0">
            <a:spAutoFit/>
          </a:bodyPr>
          <a:lstStyle/>
          <a:p>
            <a:r>
              <a:rPr kumimoji="1" lang="ja-JP" altLang="en-US" sz="4800" b="1">
                <a:ln w="127000">
                  <a:solidFill>
                    <a:schemeClr val="bg1"/>
                  </a:solidFill>
                </a:ln>
                <a:latin typeface="Hiragino Sans W6" panose="020B0400000000000000" pitchFamily="34" charset="-128"/>
                <a:ea typeface="Hiragino Sans W6" panose="020B0400000000000000" pitchFamily="34" charset="-128"/>
              </a:rPr>
              <a:t>読</a:t>
            </a:r>
            <a:r>
              <a:rPr lang="ja-JP" altLang="en-US" sz="4800" b="1">
                <a:ln w="127000">
                  <a:solidFill>
                    <a:schemeClr val="bg1"/>
                  </a:solidFill>
                </a:ln>
                <a:latin typeface="Hiragino Sans W6" panose="020B0400000000000000" pitchFamily="34" charset="-128"/>
                <a:ea typeface="Hiragino Sans W6" panose="020B0400000000000000" pitchFamily="34" charset="-128"/>
              </a:rPr>
              <a:t>み</a:t>
            </a:r>
            <a:r>
              <a:rPr kumimoji="1" lang="ja-JP" altLang="en-US" sz="4800" b="1">
                <a:ln w="127000">
                  <a:solidFill>
                    <a:schemeClr val="bg1"/>
                  </a:solidFill>
                </a:ln>
                <a:latin typeface="Hiragino Sans W6" panose="020B0400000000000000" pitchFamily="34" charset="-128"/>
                <a:ea typeface="Hiragino Sans W6" panose="020B0400000000000000" pitchFamily="34" charset="-128"/>
              </a:rPr>
              <a:t>取り</a:t>
            </a:r>
          </a:p>
        </p:txBody>
      </p:sp>
      <p:sp>
        <p:nvSpPr>
          <p:cNvPr id="13" name="テキスト ボックス 12">
            <a:extLst>
              <a:ext uri="{FF2B5EF4-FFF2-40B4-BE49-F238E27FC236}">
                <a16:creationId xmlns:a16="http://schemas.microsoft.com/office/drawing/2014/main" id="{44D16E3B-CA51-37C3-2B45-864AE6B9A475}"/>
              </a:ext>
            </a:extLst>
          </p:cNvPr>
          <p:cNvSpPr txBox="1"/>
          <p:nvPr/>
        </p:nvSpPr>
        <p:spPr>
          <a:xfrm>
            <a:off x="8819164" y="3431345"/>
            <a:ext cx="2646878" cy="830997"/>
          </a:xfrm>
          <a:prstGeom prst="rect">
            <a:avLst/>
          </a:prstGeom>
          <a:noFill/>
        </p:spPr>
        <p:txBody>
          <a:bodyPr wrap="none" rtlCol="0">
            <a:spAutoFit/>
          </a:bodyPr>
          <a:lstStyle/>
          <a:p>
            <a:r>
              <a:rPr kumimoji="1" lang="ja-JP" altLang="en-US" sz="4800" b="1">
                <a:ln w="127000">
                  <a:solidFill>
                    <a:schemeClr val="bg1"/>
                  </a:solidFill>
                </a:ln>
                <a:latin typeface="Hiragino Sans W6" panose="020B0400000000000000" pitchFamily="34" charset="-128"/>
                <a:ea typeface="Hiragino Sans W6" panose="020B0400000000000000" pitchFamily="34" charset="-128"/>
              </a:rPr>
              <a:t>呼び出し</a:t>
            </a:r>
          </a:p>
        </p:txBody>
      </p:sp>
      <p:sp>
        <p:nvSpPr>
          <p:cNvPr id="14" name="テキスト ボックス 13">
            <a:extLst>
              <a:ext uri="{FF2B5EF4-FFF2-40B4-BE49-F238E27FC236}">
                <a16:creationId xmlns:a16="http://schemas.microsoft.com/office/drawing/2014/main" id="{ED75EF63-9733-1BF7-926F-460600D600FB}"/>
              </a:ext>
            </a:extLst>
          </p:cNvPr>
          <p:cNvSpPr txBox="1"/>
          <p:nvPr/>
        </p:nvSpPr>
        <p:spPr>
          <a:xfrm>
            <a:off x="1272359" y="5376113"/>
            <a:ext cx="1723549" cy="707886"/>
          </a:xfrm>
          <a:prstGeom prst="rect">
            <a:avLst/>
          </a:prstGeom>
          <a:noFill/>
        </p:spPr>
        <p:txBody>
          <a:bodyPr wrap="none" rtlCol="0">
            <a:spAutoFit/>
          </a:bodyPr>
          <a:lstStyle/>
          <a:p>
            <a:r>
              <a:rPr kumimoji="1" lang="ja-JP" altLang="en-US" sz="4000" b="1">
                <a:latin typeface="Hiragino Sans W6" panose="020B0400000000000000" pitchFamily="34" charset="-128"/>
                <a:ea typeface="Hiragino Sans W6" panose="020B0400000000000000" pitchFamily="34" charset="-128"/>
              </a:rPr>
              <a:t>利用者</a:t>
            </a:r>
          </a:p>
        </p:txBody>
      </p:sp>
      <p:sp>
        <p:nvSpPr>
          <p:cNvPr id="15" name="テキスト ボックス 14">
            <a:extLst>
              <a:ext uri="{FF2B5EF4-FFF2-40B4-BE49-F238E27FC236}">
                <a16:creationId xmlns:a16="http://schemas.microsoft.com/office/drawing/2014/main" id="{E63917E4-E0F3-B020-E166-23ED012E24D1}"/>
              </a:ext>
            </a:extLst>
          </p:cNvPr>
          <p:cNvSpPr txBox="1"/>
          <p:nvPr/>
        </p:nvSpPr>
        <p:spPr>
          <a:xfrm>
            <a:off x="9232451" y="5348161"/>
            <a:ext cx="1723549" cy="707886"/>
          </a:xfrm>
          <a:prstGeom prst="rect">
            <a:avLst/>
          </a:prstGeom>
          <a:noFill/>
        </p:spPr>
        <p:txBody>
          <a:bodyPr wrap="none" rtlCol="0">
            <a:spAutoFit/>
          </a:bodyPr>
          <a:lstStyle/>
          <a:p>
            <a:r>
              <a:rPr lang="ja-JP" altLang="en-US" sz="4000" b="1">
                <a:latin typeface="Hiragino Sans W6" panose="020B0400000000000000" pitchFamily="34" charset="-128"/>
                <a:ea typeface="Hiragino Sans W6" panose="020B0400000000000000" pitchFamily="34" charset="-128"/>
              </a:rPr>
              <a:t>事業</a:t>
            </a:r>
            <a:r>
              <a:rPr kumimoji="1" lang="ja-JP" altLang="en-US" sz="4000" b="1">
                <a:latin typeface="Hiragino Sans W6" panose="020B0400000000000000" pitchFamily="34" charset="-128"/>
                <a:ea typeface="Hiragino Sans W6" panose="020B0400000000000000" pitchFamily="34" charset="-128"/>
              </a:rPr>
              <a:t>者</a:t>
            </a:r>
          </a:p>
        </p:txBody>
      </p:sp>
      <p:sp>
        <p:nvSpPr>
          <p:cNvPr id="22" name="タイトル 1">
            <a:extLst>
              <a:ext uri="{FF2B5EF4-FFF2-40B4-BE49-F238E27FC236}">
                <a16:creationId xmlns:a16="http://schemas.microsoft.com/office/drawing/2014/main" id="{49CEB800-8973-9294-D011-534EB0F2FFDE}"/>
              </a:ext>
            </a:extLst>
          </p:cNvPr>
          <p:cNvSpPr>
            <a:spLocks noGrp="1"/>
          </p:cNvSpPr>
          <p:nvPr>
            <p:ph type="title"/>
          </p:nvPr>
        </p:nvSpPr>
        <p:spPr>
          <a:xfrm>
            <a:off x="838200" y="365125"/>
            <a:ext cx="10515600" cy="1325563"/>
          </a:xfrm>
        </p:spPr>
        <p:txBody>
          <a:bodyPr anchor="ctr">
            <a:normAutofit/>
          </a:bodyPr>
          <a:lstStyle/>
          <a:p>
            <a:r>
              <a:rPr lang="ja-JP" altLang="en-US" sz="4400"/>
              <a:t>アプリ概要</a:t>
            </a:r>
            <a:endParaRPr kumimoji="1" lang="ja-JP" altLang="en-US" sz="4400"/>
          </a:p>
        </p:txBody>
      </p:sp>
      <p:sp>
        <p:nvSpPr>
          <p:cNvPr id="28" name="テキスト ボックス 27">
            <a:extLst>
              <a:ext uri="{FF2B5EF4-FFF2-40B4-BE49-F238E27FC236}">
                <a16:creationId xmlns:a16="http://schemas.microsoft.com/office/drawing/2014/main" id="{1445205A-AE58-CB4A-6FC2-F4E55251CFD9}"/>
              </a:ext>
            </a:extLst>
          </p:cNvPr>
          <p:cNvSpPr txBox="1"/>
          <p:nvPr/>
        </p:nvSpPr>
        <p:spPr>
          <a:xfrm>
            <a:off x="905106" y="3346388"/>
            <a:ext cx="2646878" cy="830997"/>
          </a:xfrm>
          <a:prstGeom prst="rect">
            <a:avLst/>
          </a:prstGeom>
          <a:noFill/>
        </p:spPr>
        <p:txBody>
          <a:bodyPr wrap="none" rtlCol="0">
            <a:spAutoFit/>
          </a:bodyPr>
          <a:lstStyle/>
          <a:p>
            <a:r>
              <a:rPr kumimoji="1" lang="ja-JP" altLang="en-US" sz="4800" b="1">
                <a:ln w="127000">
                  <a:noFill/>
                </a:ln>
                <a:latin typeface="Hiragino Sans W6" panose="020B0400000000000000" pitchFamily="34" charset="-128"/>
                <a:ea typeface="Hiragino Sans W6" panose="020B0400000000000000" pitchFamily="34" charset="-128"/>
              </a:rPr>
              <a:t>読</a:t>
            </a:r>
            <a:r>
              <a:rPr lang="ja-JP" altLang="en-US" sz="4800" b="1">
                <a:ln w="127000">
                  <a:noFill/>
                </a:ln>
                <a:latin typeface="Hiragino Sans W6" panose="020B0400000000000000" pitchFamily="34" charset="-128"/>
                <a:ea typeface="Hiragino Sans W6" panose="020B0400000000000000" pitchFamily="34" charset="-128"/>
              </a:rPr>
              <a:t>み</a:t>
            </a:r>
            <a:r>
              <a:rPr kumimoji="1" lang="ja-JP" altLang="en-US" sz="4800" b="1">
                <a:ln w="127000">
                  <a:noFill/>
                </a:ln>
                <a:latin typeface="Hiragino Sans W6" panose="020B0400000000000000" pitchFamily="34" charset="-128"/>
                <a:ea typeface="Hiragino Sans W6" panose="020B0400000000000000" pitchFamily="34" charset="-128"/>
              </a:rPr>
              <a:t>取り</a:t>
            </a:r>
          </a:p>
        </p:txBody>
      </p:sp>
      <p:sp>
        <p:nvSpPr>
          <p:cNvPr id="33" name="テキスト ボックス 32">
            <a:extLst>
              <a:ext uri="{FF2B5EF4-FFF2-40B4-BE49-F238E27FC236}">
                <a16:creationId xmlns:a16="http://schemas.microsoft.com/office/drawing/2014/main" id="{97211703-4289-7F00-53F2-904DB381BAE7}"/>
              </a:ext>
            </a:extLst>
          </p:cNvPr>
          <p:cNvSpPr txBox="1"/>
          <p:nvPr/>
        </p:nvSpPr>
        <p:spPr>
          <a:xfrm>
            <a:off x="8815027" y="3443379"/>
            <a:ext cx="2646878" cy="830997"/>
          </a:xfrm>
          <a:prstGeom prst="rect">
            <a:avLst/>
          </a:prstGeom>
          <a:noFill/>
        </p:spPr>
        <p:txBody>
          <a:bodyPr wrap="none" rtlCol="0">
            <a:spAutoFit/>
          </a:bodyPr>
          <a:lstStyle/>
          <a:p>
            <a:r>
              <a:rPr kumimoji="1" lang="ja-JP" altLang="en-US" sz="4800" b="1">
                <a:latin typeface="Hiragino Sans W6" panose="020B0400000000000000" pitchFamily="34" charset="-128"/>
                <a:ea typeface="Hiragino Sans W6" panose="020B0400000000000000" pitchFamily="34" charset="-128"/>
              </a:rPr>
              <a:t>呼び出し</a:t>
            </a:r>
          </a:p>
        </p:txBody>
      </p:sp>
      <p:pic>
        <p:nvPicPr>
          <p:cNvPr id="34" name="図 33">
            <a:extLst>
              <a:ext uri="{FF2B5EF4-FFF2-40B4-BE49-F238E27FC236}">
                <a16:creationId xmlns:a16="http://schemas.microsoft.com/office/drawing/2014/main" id="{33E1B694-F44A-97B4-A32A-404E4C585034}"/>
              </a:ext>
            </a:extLst>
          </p:cNvPr>
          <p:cNvPicPr>
            <a:picLocks noChangeAspect="1"/>
          </p:cNvPicPr>
          <p:nvPr/>
        </p:nvPicPr>
        <p:blipFill>
          <a:blip r:embed="rId6"/>
          <a:stretch>
            <a:fillRect/>
          </a:stretch>
        </p:blipFill>
        <p:spPr>
          <a:xfrm>
            <a:off x="4128776" y="1761607"/>
            <a:ext cx="3961647" cy="3961647"/>
          </a:xfrm>
          <a:prstGeom prst="rect">
            <a:avLst/>
          </a:prstGeom>
        </p:spPr>
      </p:pic>
      <p:pic>
        <p:nvPicPr>
          <p:cNvPr id="35" name="図 34">
            <a:extLst>
              <a:ext uri="{FF2B5EF4-FFF2-40B4-BE49-F238E27FC236}">
                <a16:creationId xmlns:a16="http://schemas.microsoft.com/office/drawing/2014/main" id="{7B81A76A-A577-57A8-42F7-77A793DFB268}"/>
              </a:ext>
            </a:extLst>
          </p:cNvPr>
          <p:cNvPicPr>
            <a:picLocks noChangeAspect="1"/>
          </p:cNvPicPr>
          <p:nvPr/>
        </p:nvPicPr>
        <p:blipFill>
          <a:blip r:embed="rId7"/>
          <a:stretch>
            <a:fillRect/>
          </a:stretch>
        </p:blipFill>
        <p:spPr>
          <a:xfrm>
            <a:off x="4588283" y="2888361"/>
            <a:ext cx="2971235" cy="1574465"/>
          </a:xfrm>
          <a:prstGeom prst="rect">
            <a:avLst/>
          </a:prstGeom>
        </p:spPr>
      </p:pic>
      <p:sp>
        <p:nvSpPr>
          <p:cNvPr id="7" name="テキスト ボックス 6">
            <a:extLst>
              <a:ext uri="{FF2B5EF4-FFF2-40B4-BE49-F238E27FC236}">
                <a16:creationId xmlns:a16="http://schemas.microsoft.com/office/drawing/2014/main" id="{2D0776F6-D565-29AB-AE26-72EF876ACA34}"/>
              </a:ext>
            </a:extLst>
          </p:cNvPr>
          <p:cNvSpPr txBox="1"/>
          <p:nvPr/>
        </p:nvSpPr>
        <p:spPr>
          <a:xfrm>
            <a:off x="5416854" y="953574"/>
            <a:ext cx="1210588" cy="707886"/>
          </a:xfrm>
          <a:prstGeom prst="rect">
            <a:avLst/>
          </a:prstGeom>
          <a:noFill/>
        </p:spPr>
        <p:txBody>
          <a:bodyPr wrap="none" rtlCol="0">
            <a:spAutoFit/>
          </a:bodyPr>
          <a:lstStyle/>
          <a:p>
            <a:r>
              <a:rPr kumimoji="1" lang="ja-JP" altLang="en-US" sz="4000" b="1">
                <a:latin typeface="Hiragino Sans W6" panose="020B0400000000000000" pitchFamily="34" charset="-128"/>
                <a:ea typeface="Hiragino Sans W6" panose="020B0400000000000000" pitchFamily="34" charset="-128"/>
              </a:rPr>
              <a:t>登録</a:t>
            </a:r>
          </a:p>
        </p:txBody>
      </p:sp>
      <p:sp>
        <p:nvSpPr>
          <p:cNvPr id="8" name="テキスト ボックス 7">
            <a:extLst>
              <a:ext uri="{FF2B5EF4-FFF2-40B4-BE49-F238E27FC236}">
                <a16:creationId xmlns:a16="http://schemas.microsoft.com/office/drawing/2014/main" id="{0463D900-8F17-A4C6-F583-E6A992AB6E5F}"/>
              </a:ext>
            </a:extLst>
          </p:cNvPr>
          <p:cNvSpPr txBox="1"/>
          <p:nvPr/>
        </p:nvSpPr>
        <p:spPr>
          <a:xfrm>
            <a:off x="4991344" y="5784989"/>
            <a:ext cx="2236510" cy="707886"/>
          </a:xfrm>
          <a:prstGeom prst="rect">
            <a:avLst/>
          </a:prstGeom>
          <a:noFill/>
        </p:spPr>
        <p:txBody>
          <a:bodyPr wrap="none" rtlCol="0">
            <a:spAutoFit/>
          </a:bodyPr>
          <a:lstStyle/>
          <a:p>
            <a:r>
              <a:rPr kumimoji="1" lang="ja-JP" altLang="en-US" sz="4000" b="1">
                <a:latin typeface="Hiragino Sans W6" panose="020B0400000000000000" pitchFamily="34" charset="-128"/>
                <a:ea typeface="Hiragino Sans W6" panose="020B0400000000000000" pitchFamily="34" charset="-128"/>
              </a:rPr>
              <a:t>呼び出し</a:t>
            </a:r>
          </a:p>
        </p:txBody>
      </p:sp>
      <p:pic>
        <p:nvPicPr>
          <p:cNvPr id="18" name="図 17">
            <a:extLst>
              <a:ext uri="{FF2B5EF4-FFF2-40B4-BE49-F238E27FC236}">
                <a16:creationId xmlns:a16="http://schemas.microsoft.com/office/drawing/2014/main" id="{3A338327-C3F9-7A8D-6859-A391F1C162A9}"/>
              </a:ext>
            </a:extLst>
          </p:cNvPr>
          <p:cNvPicPr>
            <a:picLocks noChangeAspect="1"/>
          </p:cNvPicPr>
          <p:nvPr/>
        </p:nvPicPr>
        <p:blipFill>
          <a:blip r:embed="rId8"/>
          <a:stretch>
            <a:fillRect/>
          </a:stretch>
        </p:blipFill>
        <p:spPr>
          <a:xfrm rot="60000">
            <a:off x="3275940" y="1403482"/>
            <a:ext cx="5573200" cy="1189784"/>
          </a:xfrm>
          <a:prstGeom prst="rect">
            <a:avLst/>
          </a:prstGeom>
        </p:spPr>
      </p:pic>
      <p:pic>
        <p:nvPicPr>
          <p:cNvPr id="20" name="図 19">
            <a:extLst>
              <a:ext uri="{FF2B5EF4-FFF2-40B4-BE49-F238E27FC236}">
                <a16:creationId xmlns:a16="http://schemas.microsoft.com/office/drawing/2014/main" id="{F19E817C-D57B-3A1C-C3B4-6E057C64E894}"/>
              </a:ext>
            </a:extLst>
          </p:cNvPr>
          <p:cNvPicPr>
            <a:picLocks noChangeAspect="1"/>
          </p:cNvPicPr>
          <p:nvPr/>
        </p:nvPicPr>
        <p:blipFill>
          <a:blip r:embed="rId8"/>
          <a:stretch>
            <a:fillRect/>
          </a:stretch>
        </p:blipFill>
        <p:spPr>
          <a:xfrm rot="60000" flipH="1" flipV="1">
            <a:off x="3275940" y="4807151"/>
            <a:ext cx="5573200" cy="1189784"/>
          </a:xfrm>
          <a:prstGeom prst="rect">
            <a:avLst/>
          </a:prstGeom>
        </p:spPr>
      </p:pic>
      <p:pic>
        <p:nvPicPr>
          <p:cNvPr id="2" name="図 1">
            <a:extLst>
              <a:ext uri="{FF2B5EF4-FFF2-40B4-BE49-F238E27FC236}">
                <a16:creationId xmlns:a16="http://schemas.microsoft.com/office/drawing/2014/main" id="{3B7E085A-9F43-8295-083C-778A0995410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14134" y="2080209"/>
            <a:ext cx="3240000" cy="3240000"/>
          </a:xfrm>
          <a:prstGeom prst="rect">
            <a:avLst/>
          </a:prstGeom>
        </p:spPr>
      </p:pic>
      <p:pic>
        <p:nvPicPr>
          <p:cNvPr id="3" name="図 2">
            <a:extLst>
              <a:ext uri="{FF2B5EF4-FFF2-40B4-BE49-F238E27FC236}">
                <a16:creationId xmlns:a16="http://schemas.microsoft.com/office/drawing/2014/main" id="{E6F8F71A-E438-7B7F-AA42-0DAB3B16957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412346" y="2080209"/>
            <a:ext cx="3240000" cy="3240000"/>
          </a:xfrm>
          <a:prstGeom prst="rect">
            <a:avLst/>
          </a:prstGeom>
        </p:spPr>
      </p:pic>
      <p:sp>
        <p:nvSpPr>
          <p:cNvPr id="4" name="正方形/長方形 3">
            <a:extLst>
              <a:ext uri="{FF2B5EF4-FFF2-40B4-BE49-F238E27FC236}">
                <a16:creationId xmlns:a16="http://schemas.microsoft.com/office/drawing/2014/main" id="{3D611345-5D5D-5AB4-9B3A-118A8AFB3EB0}"/>
              </a:ext>
            </a:extLst>
          </p:cNvPr>
          <p:cNvSpPr/>
          <p:nvPr/>
        </p:nvSpPr>
        <p:spPr>
          <a:xfrm>
            <a:off x="277586" y="261257"/>
            <a:ext cx="11658775" cy="6355853"/>
          </a:xfrm>
          <a:prstGeom prst="rect">
            <a:avLst/>
          </a:prstGeom>
          <a:solidFill>
            <a:srgbClr val="FCDDA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A4A9821C-D1F2-7800-3E05-4E2988A593C3}"/>
              </a:ext>
            </a:extLst>
          </p:cNvPr>
          <p:cNvSpPr txBox="1">
            <a:spLocks/>
          </p:cNvSpPr>
          <p:nvPr/>
        </p:nvSpPr>
        <p:spPr>
          <a:xfrm>
            <a:off x="819150" y="2428304"/>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60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pPr algn="ctr"/>
            <a:r>
              <a:rPr lang="ja-JP" altLang="en-US">
                <a:ln w="127000">
                  <a:solidFill>
                    <a:schemeClr val="bg1"/>
                  </a:solidFill>
                </a:ln>
              </a:rPr>
              <a:t>これだけで本当に便利なの？</a:t>
            </a:r>
          </a:p>
        </p:txBody>
      </p:sp>
      <p:sp>
        <p:nvSpPr>
          <p:cNvPr id="6" name="タイトル 1">
            <a:extLst>
              <a:ext uri="{FF2B5EF4-FFF2-40B4-BE49-F238E27FC236}">
                <a16:creationId xmlns:a16="http://schemas.microsoft.com/office/drawing/2014/main" id="{F71CBC8B-D7E6-8EB0-BFD8-4EBC209F6117}"/>
              </a:ext>
            </a:extLst>
          </p:cNvPr>
          <p:cNvSpPr txBox="1">
            <a:spLocks/>
          </p:cNvSpPr>
          <p:nvPr/>
        </p:nvSpPr>
        <p:spPr>
          <a:xfrm>
            <a:off x="831850" y="2423046"/>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60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pPr algn="ctr"/>
            <a:r>
              <a:rPr lang="ja-JP" altLang="en-US">
                <a:ln w="127000">
                  <a:noFill/>
                </a:ln>
              </a:rPr>
              <a:t>これだけで本当に便利なの？</a:t>
            </a:r>
          </a:p>
        </p:txBody>
      </p:sp>
    </p:spTree>
    <p:extLst>
      <p:ext uri="{BB962C8B-B14F-4D97-AF65-F5344CB8AC3E}">
        <p14:creationId xmlns:p14="http://schemas.microsoft.com/office/powerpoint/2010/main" val="1416936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コンテンツ プレースホルダー 6" descr="屋内, 人, テーブル, 民衆 が含まれている画像&#10;&#10;自動的に生成された説明">
            <a:extLst>
              <a:ext uri="{FF2B5EF4-FFF2-40B4-BE49-F238E27FC236}">
                <a16:creationId xmlns:a16="http://schemas.microsoft.com/office/drawing/2014/main" id="{920F9CEB-7DC8-7EEC-F4CF-352BA222232A}"/>
              </a:ext>
            </a:extLst>
          </p:cNvPr>
          <p:cNvPicPr>
            <a:picLocks noChangeAspect="1"/>
          </p:cNvPicPr>
          <p:nvPr/>
        </p:nvPicPr>
        <p:blipFill rotWithShape="1">
          <a:blip r:embed="rId3"/>
          <a:srcRect t="19768" b="38044"/>
          <a:stretch/>
        </p:blipFill>
        <p:spPr>
          <a:xfrm>
            <a:off x="0" y="1"/>
            <a:ext cx="12192000" cy="6858000"/>
          </a:xfrm>
          <a:prstGeom prst="rect">
            <a:avLst/>
          </a:prstGeom>
        </p:spPr>
      </p:pic>
      <p:sp>
        <p:nvSpPr>
          <p:cNvPr id="4" name="正方形/長方形 3">
            <a:extLst>
              <a:ext uri="{FF2B5EF4-FFF2-40B4-BE49-F238E27FC236}">
                <a16:creationId xmlns:a16="http://schemas.microsoft.com/office/drawing/2014/main" id="{BCD94765-381B-7815-4C3E-8D94B20D3205}"/>
              </a:ext>
            </a:extLst>
          </p:cNvPr>
          <p:cNvSpPr/>
          <p:nvPr/>
        </p:nvSpPr>
        <p:spPr>
          <a:xfrm>
            <a:off x="0" y="0"/>
            <a:ext cx="12192000"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3A789571-C29E-AEFA-F033-4C1A7AB70244}"/>
              </a:ext>
            </a:extLst>
          </p:cNvPr>
          <p:cNvPicPr>
            <a:picLocks noChangeAspect="1"/>
          </p:cNvPicPr>
          <p:nvPr/>
        </p:nvPicPr>
        <p:blipFill>
          <a:blip r:embed="rId4"/>
          <a:stretch>
            <a:fillRect/>
          </a:stretch>
        </p:blipFill>
        <p:spPr>
          <a:xfrm>
            <a:off x="-1" y="0"/>
            <a:ext cx="12191999" cy="6858000"/>
          </a:xfrm>
          <a:prstGeom prst="rect">
            <a:avLst/>
          </a:prstGeom>
        </p:spPr>
      </p:pic>
      <p:sp>
        <p:nvSpPr>
          <p:cNvPr id="8" name="タイトル 7">
            <a:extLst>
              <a:ext uri="{FF2B5EF4-FFF2-40B4-BE49-F238E27FC236}">
                <a16:creationId xmlns:a16="http://schemas.microsoft.com/office/drawing/2014/main" id="{B43D5211-0A60-3D5A-3BE2-E6A03E4FEEF2}"/>
              </a:ext>
            </a:extLst>
          </p:cNvPr>
          <p:cNvSpPr>
            <a:spLocks noGrp="1"/>
          </p:cNvSpPr>
          <p:nvPr>
            <p:ph type="title"/>
          </p:nvPr>
        </p:nvSpPr>
        <p:spPr/>
        <p:txBody>
          <a:bodyPr/>
          <a:lstStyle/>
          <a:p>
            <a:r>
              <a:rPr lang="ja-JP" altLang="en-US"/>
              <a:t>本当に困ったこと</a:t>
            </a:r>
          </a:p>
        </p:txBody>
      </p:sp>
      <p:sp>
        <p:nvSpPr>
          <p:cNvPr id="17" name="コンテンツ プレースホルダー 16">
            <a:extLst>
              <a:ext uri="{FF2B5EF4-FFF2-40B4-BE49-F238E27FC236}">
                <a16:creationId xmlns:a16="http://schemas.microsoft.com/office/drawing/2014/main" id="{B7FCABDD-416D-96C5-33AD-ECE93555EF05}"/>
              </a:ext>
            </a:extLst>
          </p:cNvPr>
          <p:cNvSpPr>
            <a:spLocks noGrp="1"/>
          </p:cNvSpPr>
          <p:nvPr>
            <p:ph idx="1"/>
          </p:nvPr>
        </p:nvSpPr>
        <p:spPr>
          <a:xfrm>
            <a:off x="838200" y="1852073"/>
            <a:ext cx="10708758" cy="2060708"/>
          </a:xfrm>
        </p:spPr>
        <p:txBody>
          <a:bodyPr>
            <a:normAutofit fontScale="92500"/>
          </a:bodyPr>
          <a:lstStyle/>
          <a:p>
            <a:r>
              <a:rPr lang="ja-JP" altLang="en-US" sz="3600" b="1">
                <a:ln w="12700">
                  <a:solidFill>
                    <a:schemeClr val="tx1"/>
                  </a:solidFill>
                </a:ln>
                <a:latin typeface="Lato" panose="020F0502020204030204" pitchFamily="34" charset="0"/>
              </a:rPr>
              <a:t>呼び出しに気が付かないお客さん</a:t>
            </a:r>
            <a:endParaRPr lang="en-US" altLang="ja-JP" sz="3600" b="1" dirty="0">
              <a:ln w="12700">
                <a:solidFill>
                  <a:schemeClr val="tx1"/>
                </a:solidFill>
              </a:ln>
              <a:latin typeface="Lato" panose="020F0502020204030204" pitchFamily="34" charset="0"/>
            </a:endParaRPr>
          </a:p>
          <a:p>
            <a:endParaRPr lang="en-US" altLang="ja-JP" sz="3600" dirty="0">
              <a:ln w="12700">
                <a:solidFill>
                  <a:schemeClr val="tx1"/>
                </a:solidFill>
              </a:ln>
              <a:latin typeface="Lato" panose="020F0502020204030204" pitchFamily="34" charset="0"/>
            </a:endParaRPr>
          </a:p>
          <a:p>
            <a:r>
              <a:rPr lang="ja-JP" altLang="en-US" sz="3600">
                <a:ln w="12700">
                  <a:solidFill>
                    <a:schemeClr val="tx1"/>
                  </a:solidFill>
                </a:ln>
                <a:latin typeface="Lato" panose="020F0502020204030204" pitchFamily="34" charset="0"/>
              </a:rPr>
              <a:t>注文したことを忘れてどこかへ行ってしまうお客さん</a:t>
            </a:r>
            <a:endParaRPr lang="ja-JP" altLang="en-US" sz="3600">
              <a:ln w="12700">
                <a:solidFill>
                  <a:schemeClr val="tx1"/>
                </a:solidFill>
              </a:ln>
            </a:endParaRPr>
          </a:p>
        </p:txBody>
      </p:sp>
      <p:pic>
        <p:nvPicPr>
          <p:cNvPr id="2" name="図 1">
            <a:extLst>
              <a:ext uri="{FF2B5EF4-FFF2-40B4-BE49-F238E27FC236}">
                <a16:creationId xmlns:a16="http://schemas.microsoft.com/office/drawing/2014/main" id="{682715E1-AAEC-D76E-7287-91F8F45FC87C}"/>
              </a:ext>
            </a:extLst>
          </p:cNvPr>
          <p:cNvPicPr>
            <a:picLocks noChangeAspect="1"/>
          </p:cNvPicPr>
          <p:nvPr/>
        </p:nvPicPr>
        <p:blipFill>
          <a:blip r:embed="rId5"/>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1664451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6" descr="屋内, 人, テーブル, 民衆 が含まれている画像&#10;&#10;自動的に生成された説明">
            <a:extLst>
              <a:ext uri="{FF2B5EF4-FFF2-40B4-BE49-F238E27FC236}">
                <a16:creationId xmlns:a16="http://schemas.microsoft.com/office/drawing/2014/main" id="{101EA79D-23C3-F8BB-89EF-F63315707D3F}"/>
              </a:ext>
            </a:extLst>
          </p:cNvPr>
          <p:cNvPicPr>
            <a:picLocks noChangeAspect="1"/>
          </p:cNvPicPr>
          <p:nvPr/>
        </p:nvPicPr>
        <p:blipFill rotWithShape="1">
          <a:blip r:embed="rId3"/>
          <a:srcRect t="19768" b="38044"/>
          <a:stretch/>
        </p:blipFill>
        <p:spPr>
          <a:xfrm>
            <a:off x="0" y="1"/>
            <a:ext cx="12192000" cy="6858000"/>
          </a:xfrm>
          <a:prstGeom prst="rect">
            <a:avLst/>
          </a:prstGeom>
        </p:spPr>
      </p:pic>
      <p:sp>
        <p:nvSpPr>
          <p:cNvPr id="7" name="正方形/長方形 6">
            <a:extLst>
              <a:ext uri="{FF2B5EF4-FFF2-40B4-BE49-F238E27FC236}">
                <a16:creationId xmlns:a16="http://schemas.microsoft.com/office/drawing/2014/main" id="{90D66D2E-CDAB-8DFF-0FFF-938EF20467EC}"/>
              </a:ext>
            </a:extLst>
          </p:cNvPr>
          <p:cNvSpPr/>
          <p:nvPr/>
        </p:nvSpPr>
        <p:spPr>
          <a:xfrm>
            <a:off x="0" y="0"/>
            <a:ext cx="12192000"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675A217D-0D74-54AD-413F-2E914980E31A}"/>
              </a:ext>
            </a:extLst>
          </p:cNvPr>
          <p:cNvPicPr>
            <a:picLocks noChangeAspect="1"/>
          </p:cNvPicPr>
          <p:nvPr/>
        </p:nvPicPr>
        <p:blipFill>
          <a:blip r:embed="rId4"/>
          <a:stretch>
            <a:fillRect/>
          </a:stretch>
        </p:blipFill>
        <p:spPr>
          <a:xfrm>
            <a:off x="-1" y="0"/>
            <a:ext cx="12191999" cy="6858000"/>
          </a:xfrm>
          <a:prstGeom prst="rect">
            <a:avLst/>
          </a:prstGeom>
        </p:spPr>
      </p:pic>
      <p:sp>
        <p:nvSpPr>
          <p:cNvPr id="8" name="タイトル 7">
            <a:extLst>
              <a:ext uri="{FF2B5EF4-FFF2-40B4-BE49-F238E27FC236}">
                <a16:creationId xmlns:a16="http://schemas.microsoft.com/office/drawing/2014/main" id="{B43D5211-0A60-3D5A-3BE2-E6A03E4FEEF2}"/>
              </a:ext>
            </a:extLst>
          </p:cNvPr>
          <p:cNvSpPr>
            <a:spLocks noGrp="1"/>
          </p:cNvSpPr>
          <p:nvPr>
            <p:ph type="title"/>
          </p:nvPr>
        </p:nvSpPr>
        <p:spPr/>
        <p:txBody>
          <a:bodyPr/>
          <a:lstStyle/>
          <a:p>
            <a:r>
              <a:rPr lang="ja-JP" altLang="en-US"/>
              <a:t>本当に困ったこと</a:t>
            </a:r>
          </a:p>
        </p:txBody>
      </p:sp>
      <p:pic>
        <p:nvPicPr>
          <p:cNvPr id="23" name="図 22">
            <a:extLst>
              <a:ext uri="{FF2B5EF4-FFF2-40B4-BE49-F238E27FC236}">
                <a16:creationId xmlns:a16="http://schemas.microsoft.com/office/drawing/2014/main" id="{87BC9130-B6FB-FB3F-DF9E-B5E417B6D4C1}"/>
              </a:ext>
            </a:extLst>
          </p:cNvPr>
          <p:cNvPicPr>
            <a:picLocks noChangeAspect="1"/>
          </p:cNvPicPr>
          <p:nvPr/>
        </p:nvPicPr>
        <p:blipFill>
          <a:blip r:embed="rId5"/>
          <a:stretch>
            <a:fillRect/>
          </a:stretch>
        </p:blipFill>
        <p:spPr>
          <a:xfrm rot="5400000">
            <a:off x="5736000" y="3775335"/>
            <a:ext cx="720000" cy="827586"/>
          </a:xfrm>
          <a:prstGeom prst="rect">
            <a:avLst/>
          </a:prstGeom>
        </p:spPr>
      </p:pic>
      <p:sp>
        <p:nvSpPr>
          <p:cNvPr id="24" name="コンテンツ プレースホルダー 16">
            <a:extLst>
              <a:ext uri="{FF2B5EF4-FFF2-40B4-BE49-F238E27FC236}">
                <a16:creationId xmlns:a16="http://schemas.microsoft.com/office/drawing/2014/main" id="{95959C23-BEE3-4B7A-E492-DC036134586C}"/>
              </a:ext>
            </a:extLst>
          </p:cNvPr>
          <p:cNvSpPr txBox="1">
            <a:spLocks/>
          </p:cNvSpPr>
          <p:nvPr/>
        </p:nvSpPr>
        <p:spPr>
          <a:xfrm>
            <a:off x="647700" y="4549128"/>
            <a:ext cx="10896600" cy="181566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6000">
                <a:ln w="127000">
                  <a:solidFill>
                    <a:schemeClr val="bg1"/>
                  </a:solidFill>
                </a:ln>
                <a:solidFill>
                  <a:schemeClr val="accent2">
                    <a:lumMod val="50000"/>
                  </a:schemeClr>
                </a:solidFill>
              </a:rPr>
              <a:t>呼んでも来ないお客さん</a:t>
            </a:r>
            <a:r>
              <a:rPr lang="ja-JP" altLang="en-US" sz="4400">
                <a:ln w="127000">
                  <a:solidFill>
                    <a:schemeClr val="bg1"/>
                  </a:solidFill>
                </a:ln>
              </a:rPr>
              <a:t>に困った</a:t>
            </a:r>
          </a:p>
        </p:txBody>
      </p:sp>
      <p:sp>
        <p:nvSpPr>
          <p:cNvPr id="4" name="コンテンツ プレースホルダー 16">
            <a:extLst>
              <a:ext uri="{FF2B5EF4-FFF2-40B4-BE49-F238E27FC236}">
                <a16:creationId xmlns:a16="http://schemas.microsoft.com/office/drawing/2014/main" id="{E694EB09-103C-AA28-1C07-878E1E531AD7}"/>
              </a:ext>
            </a:extLst>
          </p:cNvPr>
          <p:cNvSpPr txBox="1">
            <a:spLocks/>
          </p:cNvSpPr>
          <p:nvPr/>
        </p:nvSpPr>
        <p:spPr>
          <a:xfrm>
            <a:off x="838200" y="1852073"/>
            <a:ext cx="10515600" cy="181566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600">
                <a:ln w="12700">
                  <a:solidFill>
                    <a:schemeClr val="tx1"/>
                  </a:solidFill>
                </a:ln>
                <a:latin typeface="Lato" panose="020F0502020204030204" pitchFamily="34" charset="0"/>
              </a:rPr>
              <a:t>呼び出しに気が付かないお客さん</a:t>
            </a:r>
            <a:endParaRPr lang="en-US" altLang="ja-JP" sz="3600" dirty="0">
              <a:ln w="12700">
                <a:solidFill>
                  <a:schemeClr val="tx1"/>
                </a:solidFill>
              </a:ln>
              <a:latin typeface="Lato" panose="020F0502020204030204" pitchFamily="34" charset="0"/>
            </a:endParaRPr>
          </a:p>
          <a:p>
            <a:endParaRPr lang="en-US" altLang="ja-JP" sz="3600" dirty="0">
              <a:ln w="12700">
                <a:solidFill>
                  <a:schemeClr val="tx1"/>
                </a:solidFill>
              </a:ln>
              <a:latin typeface="Lato" panose="020F0502020204030204" pitchFamily="34" charset="0"/>
            </a:endParaRPr>
          </a:p>
          <a:p>
            <a:r>
              <a:rPr lang="ja-JP" altLang="en-US" sz="3600">
                <a:ln w="12700">
                  <a:solidFill>
                    <a:schemeClr val="tx1"/>
                  </a:solidFill>
                </a:ln>
                <a:latin typeface="Lato" panose="020F0502020204030204" pitchFamily="34" charset="0"/>
              </a:rPr>
              <a:t>注文したことを忘れてどこかへ行ってしまうお客さん</a:t>
            </a:r>
            <a:endParaRPr lang="ja-JP" altLang="en-US" sz="3600">
              <a:ln w="12700">
                <a:solidFill>
                  <a:schemeClr val="tx1"/>
                </a:solidFill>
              </a:ln>
            </a:endParaRPr>
          </a:p>
        </p:txBody>
      </p:sp>
      <p:pic>
        <p:nvPicPr>
          <p:cNvPr id="5" name="図 4">
            <a:extLst>
              <a:ext uri="{FF2B5EF4-FFF2-40B4-BE49-F238E27FC236}">
                <a16:creationId xmlns:a16="http://schemas.microsoft.com/office/drawing/2014/main" id="{ADBA26D2-C28B-7815-2ACE-4B89F27AF14B}"/>
              </a:ext>
            </a:extLst>
          </p:cNvPr>
          <p:cNvPicPr>
            <a:picLocks noChangeAspect="1"/>
          </p:cNvPicPr>
          <p:nvPr/>
        </p:nvPicPr>
        <p:blipFill>
          <a:blip r:embed="rId6"/>
          <a:stretch>
            <a:fillRect/>
          </a:stretch>
        </p:blipFill>
        <p:spPr>
          <a:xfrm>
            <a:off x="599660" y="1316769"/>
            <a:ext cx="7772400" cy="129540"/>
          </a:xfrm>
          <a:prstGeom prst="rect">
            <a:avLst/>
          </a:prstGeom>
        </p:spPr>
      </p:pic>
      <p:sp>
        <p:nvSpPr>
          <p:cNvPr id="2" name="コンテンツ プレースホルダー 16">
            <a:extLst>
              <a:ext uri="{FF2B5EF4-FFF2-40B4-BE49-F238E27FC236}">
                <a16:creationId xmlns:a16="http://schemas.microsoft.com/office/drawing/2014/main" id="{D9F8D5E5-B74E-17A2-ED62-CADE9F4B6A24}"/>
              </a:ext>
            </a:extLst>
          </p:cNvPr>
          <p:cNvSpPr txBox="1">
            <a:spLocks/>
          </p:cNvSpPr>
          <p:nvPr/>
        </p:nvSpPr>
        <p:spPr>
          <a:xfrm>
            <a:off x="647700" y="4549128"/>
            <a:ext cx="10896600" cy="181566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6000">
                <a:solidFill>
                  <a:schemeClr val="accent1"/>
                </a:solidFill>
              </a:rPr>
              <a:t>呼んでも来ないお客さん</a:t>
            </a:r>
            <a:r>
              <a:rPr lang="ja-JP" altLang="en-US" sz="4400"/>
              <a:t>に困った</a:t>
            </a:r>
          </a:p>
        </p:txBody>
      </p:sp>
    </p:spTree>
    <p:extLst>
      <p:ext uri="{BB962C8B-B14F-4D97-AF65-F5344CB8AC3E}">
        <p14:creationId xmlns:p14="http://schemas.microsoft.com/office/powerpoint/2010/main" val="2871590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ebPush_3">
            <a:hlinkClick r:id="" action="ppaction://media"/>
            <a:extLst>
              <a:ext uri="{FF2B5EF4-FFF2-40B4-BE49-F238E27FC236}">
                <a16:creationId xmlns:a16="http://schemas.microsoft.com/office/drawing/2014/main" id="{14ED6427-BD9A-5FE5-69A0-17674703E2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7938"/>
            <a:ext cx="12192000" cy="6858000"/>
          </a:xfrm>
          <a:prstGeom prst="rect">
            <a:avLst/>
          </a:prstGeom>
        </p:spPr>
      </p:pic>
    </p:spTree>
    <p:extLst>
      <p:ext uri="{BB962C8B-B14F-4D97-AF65-F5344CB8AC3E}">
        <p14:creationId xmlns:p14="http://schemas.microsoft.com/office/powerpoint/2010/main" val="189005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7CEDAFFF-C2F5-7746-1DF3-321AC2048B8A}"/>
              </a:ext>
            </a:extLst>
          </p:cNvPr>
          <p:cNvSpPr>
            <a:spLocks noGrp="1"/>
          </p:cNvSpPr>
          <p:nvPr>
            <p:ph idx="1"/>
          </p:nvPr>
        </p:nvSpPr>
        <p:spPr>
          <a:xfrm>
            <a:off x="838200" y="1685674"/>
            <a:ext cx="10515600" cy="3855557"/>
          </a:xfrm>
        </p:spPr>
        <p:txBody>
          <a:bodyPr anchor="ctr">
            <a:normAutofit/>
          </a:bodyPr>
          <a:lstStyle/>
          <a:p>
            <a:pPr marL="0" indent="0">
              <a:lnSpc>
                <a:spcPct val="200000"/>
              </a:lnSpc>
              <a:buNone/>
            </a:pPr>
            <a:r>
              <a:rPr lang="en-US" altLang="ja-JP" sz="6000" dirty="0">
                <a:solidFill>
                  <a:schemeClr val="accent2"/>
                </a:solidFill>
              </a:rPr>
              <a:t>Web</a:t>
            </a:r>
            <a:r>
              <a:rPr lang="ja-JP" altLang="en-US" sz="6000">
                <a:solidFill>
                  <a:schemeClr val="accent2"/>
                </a:solidFill>
              </a:rPr>
              <a:t>プッシュ通知</a:t>
            </a:r>
            <a:r>
              <a:rPr lang="en-US" altLang="ja-JP" sz="3600" dirty="0">
                <a:solidFill>
                  <a:schemeClr val="accent2"/>
                </a:solidFill>
              </a:rPr>
              <a:t> </a:t>
            </a:r>
            <a:r>
              <a:rPr lang="ja-JP" altLang="en-US"/>
              <a:t>で案内</a:t>
            </a:r>
            <a:endParaRPr lang="en-US" altLang="ja-JP" dirty="0"/>
          </a:p>
          <a:p>
            <a:pPr marL="0" indent="0">
              <a:lnSpc>
                <a:spcPct val="200000"/>
              </a:lnSpc>
              <a:buNone/>
            </a:pPr>
            <a:r>
              <a:rPr lang="en-US" altLang="ja-JP" sz="5400" dirty="0"/>
              <a:t>Android</a:t>
            </a:r>
            <a:r>
              <a:rPr lang="en-US" altLang="ja-JP" dirty="0"/>
              <a:t> </a:t>
            </a:r>
            <a:r>
              <a:rPr lang="ja-JP" altLang="en-US"/>
              <a:t>のみ</a:t>
            </a:r>
            <a:r>
              <a:rPr lang="en-US" altLang="ja-JP" dirty="0"/>
              <a:t> </a:t>
            </a:r>
            <a:r>
              <a:rPr lang="en-US" altLang="ja-JP" sz="5400" dirty="0"/>
              <a:t>iPhone</a:t>
            </a:r>
            <a:r>
              <a:rPr lang="en-US" altLang="ja-JP" dirty="0"/>
              <a:t> </a:t>
            </a:r>
            <a:r>
              <a:rPr lang="ja-JP" altLang="en-US"/>
              <a:t>は今後</a:t>
            </a:r>
            <a:endParaRPr lang="en-US" altLang="ja-JP" dirty="0"/>
          </a:p>
        </p:txBody>
      </p:sp>
      <p:pic>
        <p:nvPicPr>
          <p:cNvPr id="8" name="図 7" descr="アイコン&#10;&#10;自動的に生成された説明">
            <a:extLst>
              <a:ext uri="{FF2B5EF4-FFF2-40B4-BE49-F238E27FC236}">
                <a16:creationId xmlns:a16="http://schemas.microsoft.com/office/drawing/2014/main" id="{D194EC34-530D-A352-4C41-4E243DE99B1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50563" y="1027906"/>
            <a:ext cx="2003237" cy="2338754"/>
          </a:xfrm>
          <a:prstGeom prst="rect">
            <a:avLst/>
          </a:prstGeom>
        </p:spPr>
      </p:pic>
      <p:pic>
        <p:nvPicPr>
          <p:cNvPr id="10" name="図 9">
            <a:extLst>
              <a:ext uri="{FF2B5EF4-FFF2-40B4-BE49-F238E27FC236}">
                <a16:creationId xmlns:a16="http://schemas.microsoft.com/office/drawing/2014/main" id="{72CEBC1E-F583-E9D8-52E8-244FB7E8F36B}"/>
              </a:ext>
            </a:extLst>
          </p:cNvPr>
          <p:cNvPicPr>
            <a:picLocks noChangeAspect="1"/>
          </p:cNvPicPr>
          <p:nvPr/>
        </p:nvPicPr>
        <p:blipFill>
          <a:blip r:embed="rId4"/>
          <a:stretch>
            <a:fillRect/>
          </a:stretch>
        </p:blipFill>
        <p:spPr>
          <a:xfrm>
            <a:off x="9619570" y="4239693"/>
            <a:ext cx="1465221" cy="1800000"/>
          </a:xfrm>
          <a:prstGeom prst="rect">
            <a:avLst/>
          </a:prstGeom>
        </p:spPr>
      </p:pic>
      <p:pic>
        <p:nvPicPr>
          <p:cNvPr id="11" name="図 10">
            <a:extLst>
              <a:ext uri="{FF2B5EF4-FFF2-40B4-BE49-F238E27FC236}">
                <a16:creationId xmlns:a16="http://schemas.microsoft.com/office/drawing/2014/main" id="{B3E4438F-77E3-ADFC-C2F8-FBC0869C37F8}"/>
              </a:ext>
            </a:extLst>
          </p:cNvPr>
          <p:cNvPicPr>
            <a:picLocks noChangeAspect="1"/>
          </p:cNvPicPr>
          <p:nvPr/>
        </p:nvPicPr>
        <p:blipFill>
          <a:blip r:embed="rId5"/>
          <a:stretch>
            <a:fillRect/>
          </a:stretch>
        </p:blipFill>
        <p:spPr>
          <a:xfrm>
            <a:off x="599660" y="1316769"/>
            <a:ext cx="7772400" cy="129540"/>
          </a:xfrm>
          <a:prstGeom prst="rect">
            <a:avLst/>
          </a:prstGeom>
        </p:spPr>
      </p:pic>
      <p:sp>
        <p:nvSpPr>
          <p:cNvPr id="12" name="タイトル 1">
            <a:extLst>
              <a:ext uri="{FF2B5EF4-FFF2-40B4-BE49-F238E27FC236}">
                <a16:creationId xmlns:a16="http://schemas.microsoft.com/office/drawing/2014/main" id="{3C19768F-C81F-B4FA-DFE2-1FC1CEA9F0BA}"/>
              </a:ext>
            </a:extLst>
          </p:cNvPr>
          <p:cNvSpPr txBox="1">
            <a:spLocks/>
          </p:cNvSpPr>
          <p:nvPr/>
        </p:nvSpPr>
        <p:spPr>
          <a:xfrm>
            <a:off x="838200" y="2878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r>
              <a:rPr lang="ja-JP" altLang="en-US">
                <a:ln>
                  <a:solidFill>
                    <a:schemeClr val="accent5"/>
                  </a:solidFill>
                </a:ln>
                <a:solidFill>
                  <a:schemeClr val="accent5"/>
                </a:solidFill>
                <a:latin typeface="Lato" panose="020F0502020204030204" pitchFamily="34" charset="0"/>
              </a:rPr>
              <a:t>今回の技術的挑戦</a:t>
            </a:r>
            <a:endParaRPr lang="ja-JP" altLang="en-US">
              <a:ln>
                <a:solidFill>
                  <a:schemeClr val="accent5"/>
                </a:solidFill>
              </a:ln>
              <a:solidFill>
                <a:schemeClr val="accent5"/>
              </a:solidFill>
            </a:endParaRPr>
          </a:p>
        </p:txBody>
      </p:sp>
    </p:spTree>
    <p:extLst>
      <p:ext uri="{BB962C8B-B14F-4D97-AF65-F5344CB8AC3E}">
        <p14:creationId xmlns:p14="http://schemas.microsoft.com/office/powerpoint/2010/main" val="3711623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B3E4438F-77E3-ADFC-C2F8-FBC0869C37F8}"/>
              </a:ext>
            </a:extLst>
          </p:cNvPr>
          <p:cNvPicPr>
            <a:picLocks noChangeAspect="1"/>
          </p:cNvPicPr>
          <p:nvPr/>
        </p:nvPicPr>
        <p:blipFill>
          <a:blip r:embed="rId3"/>
          <a:stretch>
            <a:fillRect/>
          </a:stretch>
        </p:blipFill>
        <p:spPr>
          <a:xfrm>
            <a:off x="599660" y="1316769"/>
            <a:ext cx="7772400" cy="129540"/>
          </a:xfrm>
          <a:prstGeom prst="rect">
            <a:avLst/>
          </a:prstGeom>
        </p:spPr>
      </p:pic>
      <p:sp>
        <p:nvSpPr>
          <p:cNvPr id="12" name="タイトル 1">
            <a:extLst>
              <a:ext uri="{FF2B5EF4-FFF2-40B4-BE49-F238E27FC236}">
                <a16:creationId xmlns:a16="http://schemas.microsoft.com/office/drawing/2014/main" id="{3C19768F-C81F-B4FA-DFE2-1FC1CEA9F0BA}"/>
              </a:ext>
            </a:extLst>
          </p:cNvPr>
          <p:cNvSpPr txBox="1">
            <a:spLocks/>
          </p:cNvSpPr>
          <p:nvPr/>
        </p:nvSpPr>
        <p:spPr>
          <a:xfrm>
            <a:off x="838200" y="2878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r>
              <a:rPr lang="ja-JP" altLang="en-US">
                <a:ln>
                  <a:solidFill>
                    <a:schemeClr val="accent5"/>
                  </a:solidFill>
                </a:ln>
                <a:solidFill>
                  <a:schemeClr val="accent5"/>
                </a:solidFill>
                <a:latin typeface="Lato" panose="020F0502020204030204" pitchFamily="34" charset="0"/>
              </a:rPr>
              <a:t>今回の技術的挑戦</a:t>
            </a:r>
            <a:endParaRPr lang="ja-JP" altLang="en-US">
              <a:ln>
                <a:solidFill>
                  <a:schemeClr val="accent5"/>
                </a:solidFill>
              </a:ln>
              <a:solidFill>
                <a:schemeClr val="accent5"/>
              </a:solidFill>
            </a:endParaRPr>
          </a:p>
        </p:txBody>
      </p:sp>
      <p:sp>
        <p:nvSpPr>
          <p:cNvPr id="6" name="コンテンツ プレースホルダー 5">
            <a:extLst>
              <a:ext uri="{FF2B5EF4-FFF2-40B4-BE49-F238E27FC236}">
                <a16:creationId xmlns:a16="http://schemas.microsoft.com/office/drawing/2014/main" id="{F5793AC4-E62E-65FE-CD06-D01D1383DB0A}"/>
              </a:ext>
            </a:extLst>
          </p:cNvPr>
          <p:cNvSpPr>
            <a:spLocks noGrp="1"/>
          </p:cNvSpPr>
          <p:nvPr>
            <p:ph sz="half" idx="1"/>
          </p:nvPr>
        </p:nvSpPr>
        <p:spPr>
          <a:xfrm>
            <a:off x="-517280" y="3605510"/>
            <a:ext cx="4923170" cy="3492539"/>
          </a:xfrm>
        </p:spPr>
        <p:txBody>
          <a:bodyPr anchor="ctr">
            <a:noAutofit/>
          </a:bodyPr>
          <a:lstStyle/>
          <a:p>
            <a:pPr marL="0" indent="0" algn="ctr">
              <a:buNone/>
            </a:pPr>
            <a:r>
              <a:rPr lang="en-US" altLang="ja-JP" sz="18000" dirty="0">
                <a:solidFill>
                  <a:schemeClr val="bg1">
                    <a:lumMod val="50000"/>
                  </a:schemeClr>
                </a:solidFill>
              </a:rPr>
              <a:t>20</a:t>
            </a:r>
            <a:endParaRPr lang="ja-JP" altLang="en-US" sz="18000">
              <a:solidFill>
                <a:schemeClr val="bg1">
                  <a:lumMod val="50000"/>
                </a:schemeClr>
              </a:solidFill>
            </a:endParaRPr>
          </a:p>
        </p:txBody>
      </p:sp>
      <p:sp>
        <p:nvSpPr>
          <p:cNvPr id="9" name="コンテンツ プレースホルダー 5">
            <a:extLst>
              <a:ext uri="{FF2B5EF4-FFF2-40B4-BE49-F238E27FC236}">
                <a16:creationId xmlns:a16="http://schemas.microsoft.com/office/drawing/2014/main" id="{0850B168-2CCD-952C-6630-2EE1FDBD0C65}"/>
              </a:ext>
            </a:extLst>
          </p:cNvPr>
          <p:cNvSpPr txBox="1">
            <a:spLocks/>
          </p:cNvSpPr>
          <p:nvPr/>
        </p:nvSpPr>
        <p:spPr>
          <a:xfrm>
            <a:off x="2963505" y="4803659"/>
            <a:ext cx="2261508" cy="189303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8000">
                <a:solidFill>
                  <a:schemeClr val="bg1">
                    <a:lumMod val="50000"/>
                  </a:schemeClr>
                </a:solidFill>
              </a:rPr>
              <a:t>秒</a:t>
            </a:r>
          </a:p>
        </p:txBody>
      </p:sp>
      <p:sp>
        <p:nvSpPr>
          <p:cNvPr id="21" name="テキスト ボックス 20">
            <a:extLst>
              <a:ext uri="{FF2B5EF4-FFF2-40B4-BE49-F238E27FC236}">
                <a16:creationId xmlns:a16="http://schemas.microsoft.com/office/drawing/2014/main" id="{701C94D4-B801-24FE-9B88-AF3238EBDA2F}"/>
              </a:ext>
            </a:extLst>
          </p:cNvPr>
          <p:cNvSpPr txBox="1"/>
          <p:nvPr/>
        </p:nvSpPr>
        <p:spPr>
          <a:xfrm>
            <a:off x="599660" y="2762764"/>
            <a:ext cx="2236510" cy="584775"/>
          </a:xfrm>
          <a:prstGeom prst="rect">
            <a:avLst/>
          </a:prstGeom>
          <a:noFill/>
        </p:spPr>
        <p:txBody>
          <a:bodyPr wrap="none" rtlCol="0">
            <a:spAutoFit/>
          </a:bodyPr>
          <a:lstStyle/>
          <a:p>
            <a:r>
              <a:rPr kumimoji="1" lang="ja-JP" altLang="en-US" sz="3200" b="1">
                <a:latin typeface="Hiragino Sans W6" panose="020B0400000000000000" pitchFamily="34" charset="-128"/>
                <a:ea typeface="Hiragino Sans W6" panose="020B0400000000000000" pitchFamily="34" charset="-128"/>
              </a:rPr>
              <a:t>初期</a:t>
            </a:r>
            <a:r>
              <a:rPr lang="ja-JP" altLang="en-US" sz="3200" b="1">
                <a:latin typeface="Hiragino Sans W6" panose="020B0400000000000000" pitchFamily="34" charset="-128"/>
                <a:ea typeface="Hiragino Sans W6" panose="020B0400000000000000" pitchFamily="34" charset="-128"/>
              </a:rPr>
              <a:t>実装時</a:t>
            </a:r>
            <a:endParaRPr kumimoji="1" lang="ja-JP" altLang="en-US" sz="3200" b="1">
              <a:latin typeface="Hiragino Sans W6" panose="020B0400000000000000" pitchFamily="34" charset="-128"/>
              <a:ea typeface="Hiragino Sans W6" panose="020B0400000000000000" pitchFamily="34" charset="-128"/>
            </a:endParaRPr>
          </a:p>
        </p:txBody>
      </p:sp>
      <p:sp>
        <p:nvSpPr>
          <p:cNvPr id="23" name="タイトル 1">
            <a:extLst>
              <a:ext uri="{FF2B5EF4-FFF2-40B4-BE49-F238E27FC236}">
                <a16:creationId xmlns:a16="http://schemas.microsoft.com/office/drawing/2014/main" id="{C4549C51-34B2-DEA1-5A91-E5606B004828}"/>
              </a:ext>
            </a:extLst>
          </p:cNvPr>
          <p:cNvSpPr txBox="1">
            <a:spLocks/>
          </p:cNvSpPr>
          <p:nvPr/>
        </p:nvSpPr>
        <p:spPr>
          <a:xfrm>
            <a:off x="821872" y="12839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r>
              <a:rPr lang="ja-JP" altLang="en-US">
                <a:latin typeface="Lato" panose="020F0502020204030204" pitchFamily="34" charset="0"/>
              </a:rPr>
              <a:t>プッシュ通知にかかる時間</a:t>
            </a:r>
            <a:endParaRPr lang="ja-JP" altLang="en-US"/>
          </a:p>
        </p:txBody>
      </p:sp>
    </p:spTree>
    <p:extLst>
      <p:ext uri="{BB962C8B-B14F-4D97-AF65-F5344CB8AC3E}">
        <p14:creationId xmlns:p14="http://schemas.microsoft.com/office/powerpoint/2010/main" val="3584223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B3E4438F-77E3-ADFC-C2F8-FBC0869C37F8}"/>
              </a:ext>
            </a:extLst>
          </p:cNvPr>
          <p:cNvPicPr>
            <a:picLocks noChangeAspect="1"/>
          </p:cNvPicPr>
          <p:nvPr/>
        </p:nvPicPr>
        <p:blipFill>
          <a:blip r:embed="rId3"/>
          <a:stretch>
            <a:fillRect/>
          </a:stretch>
        </p:blipFill>
        <p:spPr>
          <a:xfrm>
            <a:off x="599660" y="1316769"/>
            <a:ext cx="7772400" cy="129540"/>
          </a:xfrm>
          <a:prstGeom prst="rect">
            <a:avLst/>
          </a:prstGeom>
        </p:spPr>
      </p:pic>
      <p:sp>
        <p:nvSpPr>
          <p:cNvPr id="12" name="タイトル 1">
            <a:extLst>
              <a:ext uri="{FF2B5EF4-FFF2-40B4-BE49-F238E27FC236}">
                <a16:creationId xmlns:a16="http://schemas.microsoft.com/office/drawing/2014/main" id="{3C19768F-C81F-B4FA-DFE2-1FC1CEA9F0BA}"/>
              </a:ext>
            </a:extLst>
          </p:cNvPr>
          <p:cNvSpPr txBox="1">
            <a:spLocks/>
          </p:cNvSpPr>
          <p:nvPr/>
        </p:nvSpPr>
        <p:spPr>
          <a:xfrm>
            <a:off x="838200" y="2878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r>
              <a:rPr lang="ja-JP" altLang="en-US">
                <a:ln>
                  <a:solidFill>
                    <a:schemeClr val="accent5"/>
                  </a:solidFill>
                </a:ln>
                <a:solidFill>
                  <a:schemeClr val="accent5"/>
                </a:solidFill>
                <a:latin typeface="Lato" panose="020F0502020204030204" pitchFamily="34" charset="0"/>
              </a:rPr>
              <a:t>今回の技術的挑戦</a:t>
            </a:r>
            <a:endParaRPr lang="ja-JP" altLang="en-US">
              <a:ln>
                <a:solidFill>
                  <a:schemeClr val="accent5"/>
                </a:solidFill>
              </a:ln>
              <a:solidFill>
                <a:schemeClr val="accent5"/>
              </a:solidFill>
            </a:endParaRPr>
          </a:p>
        </p:txBody>
      </p:sp>
      <p:sp>
        <p:nvSpPr>
          <p:cNvPr id="6" name="コンテンツ プレースホルダー 5">
            <a:extLst>
              <a:ext uri="{FF2B5EF4-FFF2-40B4-BE49-F238E27FC236}">
                <a16:creationId xmlns:a16="http://schemas.microsoft.com/office/drawing/2014/main" id="{F5793AC4-E62E-65FE-CD06-D01D1383DB0A}"/>
              </a:ext>
            </a:extLst>
          </p:cNvPr>
          <p:cNvSpPr>
            <a:spLocks noGrp="1"/>
          </p:cNvSpPr>
          <p:nvPr>
            <p:ph sz="half" idx="1"/>
          </p:nvPr>
        </p:nvSpPr>
        <p:spPr>
          <a:xfrm>
            <a:off x="-517280" y="3605510"/>
            <a:ext cx="4923170" cy="3492539"/>
          </a:xfrm>
        </p:spPr>
        <p:txBody>
          <a:bodyPr anchor="ctr">
            <a:noAutofit/>
          </a:bodyPr>
          <a:lstStyle/>
          <a:p>
            <a:pPr marL="0" indent="0" algn="ctr">
              <a:buNone/>
            </a:pPr>
            <a:r>
              <a:rPr lang="en-US" altLang="ja-JP" sz="18000" dirty="0">
                <a:solidFill>
                  <a:schemeClr val="bg1">
                    <a:lumMod val="50000"/>
                  </a:schemeClr>
                </a:solidFill>
              </a:rPr>
              <a:t>20</a:t>
            </a:r>
            <a:endParaRPr lang="ja-JP" altLang="en-US" sz="18000">
              <a:solidFill>
                <a:schemeClr val="bg1">
                  <a:lumMod val="50000"/>
                </a:schemeClr>
              </a:solidFill>
            </a:endParaRPr>
          </a:p>
        </p:txBody>
      </p:sp>
      <p:sp>
        <p:nvSpPr>
          <p:cNvPr id="9" name="コンテンツ プレースホルダー 5">
            <a:extLst>
              <a:ext uri="{FF2B5EF4-FFF2-40B4-BE49-F238E27FC236}">
                <a16:creationId xmlns:a16="http://schemas.microsoft.com/office/drawing/2014/main" id="{0850B168-2CCD-952C-6630-2EE1FDBD0C65}"/>
              </a:ext>
            </a:extLst>
          </p:cNvPr>
          <p:cNvSpPr txBox="1">
            <a:spLocks/>
          </p:cNvSpPr>
          <p:nvPr/>
        </p:nvSpPr>
        <p:spPr>
          <a:xfrm>
            <a:off x="2963505" y="4803659"/>
            <a:ext cx="2261508" cy="189303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8000">
                <a:solidFill>
                  <a:schemeClr val="bg1">
                    <a:lumMod val="50000"/>
                  </a:schemeClr>
                </a:solidFill>
              </a:rPr>
              <a:t>秒</a:t>
            </a:r>
          </a:p>
        </p:txBody>
      </p:sp>
      <p:sp>
        <p:nvSpPr>
          <p:cNvPr id="15" name="コンテンツ プレースホルダー 5">
            <a:extLst>
              <a:ext uri="{FF2B5EF4-FFF2-40B4-BE49-F238E27FC236}">
                <a16:creationId xmlns:a16="http://schemas.microsoft.com/office/drawing/2014/main" id="{11B81A37-CF5B-30C1-CDA7-C56F9AAC4154}"/>
              </a:ext>
            </a:extLst>
          </p:cNvPr>
          <p:cNvSpPr txBox="1">
            <a:spLocks/>
          </p:cNvSpPr>
          <p:nvPr/>
        </p:nvSpPr>
        <p:spPr>
          <a:xfrm>
            <a:off x="6789100" y="2591666"/>
            <a:ext cx="3864429" cy="475471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38400" dirty="0">
                <a:solidFill>
                  <a:schemeClr val="accent1"/>
                </a:solidFill>
              </a:rPr>
              <a:t>2</a:t>
            </a:r>
            <a:endParaRPr lang="ja-JP" altLang="en-US" sz="38400">
              <a:solidFill>
                <a:schemeClr val="accent1"/>
              </a:solidFill>
            </a:endParaRPr>
          </a:p>
        </p:txBody>
      </p:sp>
      <p:sp>
        <p:nvSpPr>
          <p:cNvPr id="16" name="コンテンツ プレースホルダー 5">
            <a:extLst>
              <a:ext uri="{FF2B5EF4-FFF2-40B4-BE49-F238E27FC236}">
                <a16:creationId xmlns:a16="http://schemas.microsoft.com/office/drawing/2014/main" id="{CAE789A2-977F-E5C1-21A9-BAF3D7334CB4}"/>
              </a:ext>
            </a:extLst>
          </p:cNvPr>
          <p:cNvSpPr txBox="1">
            <a:spLocks/>
          </p:cNvSpPr>
          <p:nvPr/>
        </p:nvSpPr>
        <p:spPr>
          <a:xfrm>
            <a:off x="9930492" y="4969025"/>
            <a:ext cx="2261508" cy="189303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2000">
                <a:solidFill>
                  <a:schemeClr val="accent1"/>
                </a:solidFill>
              </a:rPr>
              <a:t>秒</a:t>
            </a:r>
          </a:p>
        </p:txBody>
      </p:sp>
      <p:sp>
        <p:nvSpPr>
          <p:cNvPr id="21" name="テキスト ボックス 20">
            <a:extLst>
              <a:ext uri="{FF2B5EF4-FFF2-40B4-BE49-F238E27FC236}">
                <a16:creationId xmlns:a16="http://schemas.microsoft.com/office/drawing/2014/main" id="{701C94D4-B801-24FE-9B88-AF3238EBDA2F}"/>
              </a:ext>
            </a:extLst>
          </p:cNvPr>
          <p:cNvSpPr txBox="1"/>
          <p:nvPr/>
        </p:nvSpPr>
        <p:spPr>
          <a:xfrm>
            <a:off x="599660" y="2762764"/>
            <a:ext cx="2236510" cy="584775"/>
          </a:xfrm>
          <a:prstGeom prst="rect">
            <a:avLst/>
          </a:prstGeom>
          <a:noFill/>
        </p:spPr>
        <p:txBody>
          <a:bodyPr wrap="none" rtlCol="0">
            <a:spAutoFit/>
          </a:bodyPr>
          <a:lstStyle/>
          <a:p>
            <a:r>
              <a:rPr kumimoji="1" lang="ja-JP" altLang="en-US" sz="3200" b="1">
                <a:latin typeface="Hiragino Sans W6" panose="020B0400000000000000" pitchFamily="34" charset="-128"/>
                <a:ea typeface="Hiragino Sans W6" panose="020B0400000000000000" pitchFamily="34" charset="-128"/>
              </a:rPr>
              <a:t>初期</a:t>
            </a:r>
            <a:r>
              <a:rPr lang="ja-JP" altLang="en-US" sz="3200" b="1">
                <a:latin typeface="Hiragino Sans W6" panose="020B0400000000000000" pitchFamily="34" charset="-128"/>
                <a:ea typeface="Hiragino Sans W6" panose="020B0400000000000000" pitchFamily="34" charset="-128"/>
              </a:rPr>
              <a:t>実装時</a:t>
            </a:r>
            <a:endParaRPr kumimoji="1" lang="ja-JP" altLang="en-US" sz="3200" b="1">
              <a:latin typeface="Hiragino Sans W6" panose="020B0400000000000000" pitchFamily="34" charset="-128"/>
              <a:ea typeface="Hiragino Sans W6" panose="020B0400000000000000" pitchFamily="34" charset="-128"/>
            </a:endParaRPr>
          </a:p>
        </p:txBody>
      </p:sp>
      <p:sp>
        <p:nvSpPr>
          <p:cNvPr id="22" name="テキスト ボックス 21">
            <a:extLst>
              <a:ext uri="{FF2B5EF4-FFF2-40B4-BE49-F238E27FC236}">
                <a16:creationId xmlns:a16="http://schemas.microsoft.com/office/drawing/2014/main" id="{2B24D9C6-C2DF-2352-2BB2-3ED68B2CBB3E}"/>
              </a:ext>
            </a:extLst>
          </p:cNvPr>
          <p:cNvSpPr txBox="1"/>
          <p:nvPr/>
        </p:nvSpPr>
        <p:spPr>
          <a:xfrm>
            <a:off x="5969977" y="2439261"/>
            <a:ext cx="1210588" cy="707886"/>
          </a:xfrm>
          <a:prstGeom prst="rect">
            <a:avLst/>
          </a:prstGeom>
          <a:noFill/>
        </p:spPr>
        <p:txBody>
          <a:bodyPr wrap="none" rtlCol="0">
            <a:spAutoFit/>
          </a:bodyPr>
          <a:lstStyle/>
          <a:p>
            <a:r>
              <a:rPr lang="ja-JP" altLang="en-US" sz="4000" b="1">
                <a:latin typeface="Hiragino Sans W6" panose="020B0400000000000000" pitchFamily="34" charset="-128"/>
                <a:ea typeface="Hiragino Sans W6" panose="020B0400000000000000" pitchFamily="34" charset="-128"/>
              </a:rPr>
              <a:t>現在</a:t>
            </a:r>
            <a:endParaRPr kumimoji="1" lang="ja-JP" altLang="en-US" sz="4000" b="1">
              <a:latin typeface="Hiragino Sans W6" panose="020B0400000000000000" pitchFamily="34" charset="-128"/>
              <a:ea typeface="Hiragino Sans W6" panose="020B0400000000000000" pitchFamily="34" charset="-128"/>
            </a:endParaRPr>
          </a:p>
        </p:txBody>
      </p:sp>
      <p:sp>
        <p:nvSpPr>
          <p:cNvPr id="23" name="タイトル 1">
            <a:extLst>
              <a:ext uri="{FF2B5EF4-FFF2-40B4-BE49-F238E27FC236}">
                <a16:creationId xmlns:a16="http://schemas.microsoft.com/office/drawing/2014/main" id="{C4549C51-34B2-DEA1-5A91-E5606B004828}"/>
              </a:ext>
            </a:extLst>
          </p:cNvPr>
          <p:cNvSpPr txBox="1">
            <a:spLocks/>
          </p:cNvSpPr>
          <p:nvPr/>
        </p:nvSpPr>
        <p:spPr>
          <a:xfrm>
            <a:off x="821872" y="12839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r>
              <a:rPr lang="ja-JP" altLang="en-US">
                <a:latin typeface="Lato" panose="020F0502020204030204" pitchFamily="34" charset="0"/>
              </a:rPr>
              <a:t>プッシュ通知にかかる時間</a:t>
            </a:r>
            <a:endParaRPr lang="ja-JP" altLang="en-US"/>
          </a:p>
        </p:txBody>
      </p:sp>
      <p:pic>
        <p:nvPicPr>
          <p:cNvPr id="24" name="図 23">
            <a:extLst>
              <a:ext uri="{FF2B5EF4-FFF2-40B4-BE49-F238E27FC236}">
                <a16:creationId xmlns:a16="http://schemas.microsoft.com/office/drawing/2014/main" id="{D84BA003-4A35-0B42-AD6F-7801FE36E4FA}"/>
              </a:ext>
            </a:extLst>
          </p:cNvPr>
          <p:cNvPicPr>
            <a:picLocks noChangeAspect="1"/>
          </p:cNvPicPr>
          <p:nvPr/>
        </p:nvPicPr>
        <p:blipFill>
          <a:blip r:embed="rId4"/>
          <a:stretch>
            <a:fillRect/>
          </a:stretch>
        </p:blipFill>
        <p:spPr>
          <a:xfrm>
            <a:off x="5319891" y="4790343"/>
            <a:ext cx="1104900" cy="1270000"/>
          </a:xfrm>
          <a:prstGeom prst="rect">
            <a:avLst/>
          </a:prstGeom>
        </p:spPr>
      </p:pic>
      <p:sp>
        <p:nvSpPr>
          <p:cNvPr id="25" name="テキスト ボックス 24">
            <a:extLst>
              <a:ext uri="{FF2B5EF4-FFF2-40B4-BE49-F238E27FC236}">
                <a16:creationId xmlns:a16="http://schemas.microsoft.com/office/drawing/2014/main" id="{674E84D4-2840-07DC-5C91-49B4A3E6FB9B}"/>
              </a:ext>
            </a:extLst>
          </p:cNvPr>
          <p:cNvSpPr txBox="1"/>
          <p:nvPr/>
        </p:nvSpPr>
        <p:spPr>
          <a:xfrm>
            <a:off x="3508065" y="3418965"/>
            <a:ext cx="3996494" cy="1446550"/>
          </a:xfrm>
          <a:prstGeom prst="rect">
            <a:avLst/>
          </a:prstGeom>
          <a:noFill/>
        </p:spPr>
        <p:txBody>
          <a:bodyPr wrap="square" rtlCol="0" anchor="ctr">
            <a:spAutoFit/>
          </a:bodyPr>
          <a:lstStyle/>
          <a:p>
            <a:pPr algn="ctr"/>
            <a:r>
              <a:rPr lang="en-US" altLang="ja-JP" sz="8800" b="1" dirty="0">
                <a:solidFill>
                  <a:srgbClr val="FF3838"/>
                </a:solidFill>
                <a:latin typeface="Hiragino Sans W6" panose="020B0400000000000000" pitchFamily="34" charset="-128"/>
                <a:ea typeface="Hiragino Sans W6" panose="020B0400000000000000" pitchFamily="34" charset="-128"/>
              </a:rPr>
              <a:t>10</a:t>
            </a:r>
            <a:r>
              <a:rPr lang="ja-JP" altLang="en-US" sz="8800" b="1">
                <a:solidFill>
                  <a:srgbClr val="FF3838"/>
                </a:solidFill>
                <a:latin typeface="Hiragino Sans W6" panose="020B0400000000000000" pitchFamily="34" charset="-128"/>
                <a:ea typeface="Hiragino Sans W6" panose="020B0400000000000000" pitchFamily="34" charset="-128"/>
              </a:rPr>
              <a:t>倍</a:t>
            </a:r>
            <a:endParaRPr kumimoji="1" lang="ja-JP" altLang="en-US" sz="8800" b="1">
              <a:solidFill>
                <a:srgbClr val="FF3838"/>
              </a:solidFill>
              <a:latin typeface="Hiragino Sans W6" panose="020B0400000000000000" pitchFamily="34" charset="-128"/>
              <a:ea typeface="Hiragino Sans W6" panose="020B0400000000000000" pitchFamily="34" charset="-128"/>
            </a:endParaRPr>
          </a:p>
        </p:txBody>
      </p:sp>
    </p:spTree>
    <p:extLst>
      <p:ext uri="{BB962C8B-B14F-4D97-AF65-F5344CB8AC3E}">
        <p14:creationId xmlns:p14="http://schemas.microsoft.com/office/powerpoint/2010/main" val="2449354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lang="ja-JP" altLang="en-US"/>
              <a:t>どこかへ行ってしまう</a:t>
            </a:r>
            <a:endParaRPr kumimoji="1" lang="ja-JP" altLang="en-US"/>
          </a:p>
        </p:txBody>
      </p:sp>
      <p:sp>
        <p:nvSpPr>
          <p:cNvPr id="4" name="コンテンツ プレースホルダー 3">
            <a:extLst>
              <a:ext uri="{FF2B5EF4-FFF2-40B4-BE49-F238E27FC236}">
                <a16:creationId xmlns:a16="http://schemas.microsoft.com/office/drawing/2014/main" id="{7CEDAFFF-C2F5-7746-1DF3-321AC2048B8A}"/>
              </a:ext>
            </a:extLst>
          </p:cNvPr>
          <p:cNvSpPr>
            <a:spLocks noGrp="1"/>
          </p:cNvSpPr>
          <p:nvPr>
            <p:ph sz="half" idx="1"/>
          </p:nvPr>
        </p:nvSpPr>
        <p:spPr>
          <a:xfrm>
            <a:off x="8357536" y="5773362"/>
            <a:ext cx="3834464" cy="638427"/>
          </a:xfrm>
        </p:spPr>
        <p:txBody>
          <a:bodyPr>
            <a:normAutofit/>
          </a:bodyPr>
          <a:lstStyle/>
          <a:p>
            <a:pPr marL="0" indent="0" algn="ctr">
              <a:buNone/>
            </a:pPr>
            <a:r>
              <a:rPr lang="ja-JP" altLang="en-US"/>
              <a:t>呼出順から外す</a:t>
            </a:r>
          </a:p>
        </p:txBody>
      </p:sp>
      <p:sp>
        <p:nvSpPr>
          <p:cNvPr id="8" name="コンテンツ プレースホルダー 3">
            <a:extLst>
              <a:ext uri="{FF2B5EF4-FFF2-40B4-BE49-F238E27FC236}">
                <a16:creationId xmlns:a16="http://schemas.microsoft.com/office/drawing/2014/main" id="{CC210540-895B-3AF7-AF08-FDF99146AAC1}"/>
              </a:ext>
            </a:extLst>
          </p:cNvPr>
          <p:cNvSpPr txBox="1">
            <a:spLocks/>
          </p:cNvSpPr>
          <p:nvPr/>
        </p:nvSpPr>
        <p:spPr>
          <a:xfrm>
            <a:off x="613346" y="1510831"/>
            <a:ext cx="6851756" cy="85444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3600"/>
              <a:t>解決策</a:t>
            </a:r>
            <a:r>
              <a:rPr lang="en-US" altLang="ja-JP" sz="3600" dirty="0"/>
              <a:t> </a:t>
            </a:r>
            <a:r>
              <a:rPr lang="ja-JP" altLang="en-US" sz="3600"/>
              <a:t>：</a:t>
            </a:r>
            <a:r>
              <a:rPr lang="en-US" altLang="ja-JP" sz="3600" dirty="0"/>
              <a:t> </a:t>
            </a:r>
            <a:r>
              <a:rPr lang="ja-JP" altLang="en-US" sz="3600"/>
              <a:t>そもそも呼び出さない</a:t>
            </a:r>
            <a:endParaRPr lang="en-US" altLang="ja-JP" sz="3600" dirty="0"/>
          </a:p>
        </p:txBody>
      </p:sp>
      <p:sp>
        <p:nvSpPr>
          <p:cNvPr id="12" name="コンテンツ プレースホルダー 3">
            <a:extLst>
              <a:ext uri="{FF2B5EF4-FFF2-40B4-BE49-F238E27FC236}">
                <a16:creationId xmlns:a16="http://schemas.microsoft.com/office/drawing/2014/main" id="{72BF937F-5C60-61AE-44E4-337D1300968B}"/>
              </a:ext>
            </a:extLst>
          </p:cNvPr>
          <p:cNvSpPr txBox="1">
            <a:spLocks/>
          </p:cNvSpPr>
          <p:nvPr/>
        </p:nvSpPr>
        <p:spPr>
          <a:xfrm>
            <a:off x="441308" y="4848354"/>
            <a:ext cx="4977983" cy="64633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a:t>5</a:t>
            </a:r>
            <a:r>
              <a:rPr lang="ja-JP" altLang="en-US"/>
              <a:t>分おきのプッシュ通知</a:t>
            </a:r>
            <a:endParaRPr lang="en-US" altLang="ja-JP" dirty="0"/>
          </a:p>
        </p:txBody>
      </p:sp>
      <p:sp>
        <p:nvSpPr>
          <p:cNvPr id="13" name="コンテンツ プレースホルダー 3">
            <a:extLst>
              <a:ext uri="{FF2B5EF4-FFF2-40B4-BE49-F238E27FC236}">
                <a16:creationId xmlns:a16="http://schemas.microsoft.com/office/drawing/2014/main" id="{31C3BEA3-E414-8F59-807E-FF97F48050F6}"/>
              </a:ext>
            </a:extLst>
          </p:cNvPr>
          <p:cNvSpPr txBox="1">
            <a:spLocks/>
          </p:cNvSpPr>
          <p:nvPr/>
        </p:nvSpPr>
        <p:spPr>
          <a:xfrm>
            <a:off x="1800908" y="5519032"/>
            <a:ext cx="4459823" cy="7654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a:t>並び順の更新を教える</a:t>
            </a:r>
            <a:endParaRPr lang="en-US" altLang="ja-JP"/>
          </a:p>
        </p:txBody>
      </p:sp>
      <p:pic>
        <p:nvPicPr>
          <p:cNvPr id="14" name="図 13">
            <a:extLst>
              <a:ext uri="{FF2B5EF4-FFF2-40B4-BE49-F238E27FC236}">
                <a16:creationId xmlns:a16="http://schemas.microsoft.com/office/drawing/2014/main" id="{AE00C11B-7DD8-2353-65F8-F825A9ABE071}"/>
              </a:ext>
            </a:extLst>
          </p:cNvPr>
          <p:cNvPicPr>
            <a:picLocks noChangeAspect="1"/>
          </p:cNvPicPr>
          <p:nvPr/>
        </p:nvPicPr>
        <p:blipFill>
          <a:blip r:embed="rId3"/>
          <a:stretch>
            <a:fillRect/>
          </a:stretch>
        </p:blipFill>
        <p:spPr>
          <a:xfrm>
            <a:off x="9185717" y="1010735"/>
            <a:ext cx="2164136" cy="4818491"/>
          </a:xfrm>
          <a:prstGeom prst="rect">
            <a:avLst/>
          </a:prstGeom>
        </p:spPr>
      </p:pic>
      <p:sp>
        <p:nvSpPr>
          <p:cNvPr id="17" name="正方形/長方形 16">
            <a:extLst>
              <a:ext uri="{FF2B5EF4-FFF2-40B4-BE49-F238E27FC236}">
                <a16:creationId xmlns:a16="http://schemas.microsoft.com/office/drawing/2014/main" id="{553F88A0-24F1-C842-3CB2-5110711E7EBD}"/>
              </a:ext>
            </a:extLst>
          </p:cNvPr>
          <p:cNvSpPr/>
          <p:nvPr/>
        </p:nvSpPr>
        <p:spPr>
          <a:xfrm>
            <a:off x="9268967" y="1052738"/>
            <a:ext cx="1997636" cy="4224032"/>
          </a:xfrm>
          <a:prstGeom prst="rect">
            <a:avLst/>
          </a:prstGeom>
          <a:solidFill>
            <a:srgbClr val="FCDDA0">
              <a:alpha val="4303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3">
            <a:extLst>
              <a:ext uri="{FF2B5EF4-FFF2-40B4-BE49-F238E27FC236}">
                <a16:creationId xmlns:a16="http://schemas.microsoft.com/office/drawing/2014/main" id="{CC70AF8B-6467-78A6-9B65-F934F84C7812}"/>
              </a:ext>
            </a:extLst>
          </p:cNvPr>
          <p:cNvSpPr txBox="1">
            <a:spLocks/>
          </p:cNvSpPr>
          <p:nvPr/>
        </p:nvSpPr>
        <p:spPr>
          <a:xfrm>
            <a:off x="9060978" y="3732922"/>
            <a:ext cx="2435902" cy="1027911"/>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5400">
                <a:ln w="127000">
                  <a:solidFill>
                    <a:srgbClr val="FFFFFF"/>
                  </a:solidFill>
                </a:ln>
              </a:rPr>
              <a:t>スキップ</a:t>
            </a:r>
            <a:endParaRPr lang="en-US" altLang="ja-JP" sz="5400">
              <a:ln w="127000">
                <a:solidFill>
                  <a:srgbClr val="FFFFFF"/>
                </a:solidFill>
              </a:ln>
            </a:endParaRPr>
          </a:p>
        </p:txBody>
      </p:sp>
      <p:sp>
        <p:nvSpPr>
          <p:cNvPr id="19" name="コンテンツ プレースホルダー 3">
            <a:extLst>
              <a:ext uri="{FF2B5EF4-FFF2-40B4-BE49-F238E27FC236}">
                <a16:creationId xmlns:a16="http://schemas.microsoft.com/office/drawing/2014/main" id="{35E12635-5B22-4FFF-A252-A66A050B5720}"/>
              </a:ext>
            </a:extLst>
          </p:cNvPr>
          <p:cNvSpPr txBox="1">
            <a:spLocks/>
          </p:cNvSpPr>
          <p:nvPr/>
        </p:nvSpPr>
        <p:spPr>
          <a:xfrm>
            <a:off x="9060978" y="3719511"/>
            <a:ext cx="2435902" cy="1027911"/>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5400"/>
              <a:t>スキップ</a:t>
            </a:r>
            <a:endParaRPr lang="en-US" altLang="ja-JP" sz="5400" dirty="0"/>
          </a:p>
        </p:txBody>
      </p:sp>
      <p:pic>
        <p:nvPicPr>
          <p:cNvPr id="21" name="図 20">
            <a:extLst>
              <a:ext uri="{FF2B5EF4-FFF2-40B4-BE49-F238E27FC236}">
                <a16:creationId xmlns:a16="http://schemas.microsoft.com/office/drawing/2014/main" id="{154AF3DB-245F-D9B8-5DBD-2D982CB16BD6}"/>
              </a:ext>
            </a:extLst>
          </p:cNvPr>
          <p:cNvPicPr>
            <a:picLocks noChangeAspect="1"/>
          </p:cNvPicPr>
          <p:nvPr/>
        </p:nvPicPr>
        <p:blipFill>
          <a:blip r:embed="rId4"/>
          <a:stretch>
            <a:fillRect/>
          </a:stretch>
        </p:blipFill>
        <p:spPr>
          <a:xfrm>
            <a:off x="1308282" y="5631744"/>
            <a:ext cx="395644" cy="540000"/>
          </a:xfrm>
          <a:prstGeom prst="rect">
            <a:avLst/>
          </a:prstGeom>
        </p:spPr>
      </p:pic>
      <p:pic>
        <p:nvPicPr>
          <p:cNvPr id="22" name="図 21">
            <a:extLst>
              <a:ext uri="{FF2B5EF4-FFF2-40B4-BE49-F238E27FC236}">
                <a16:creationId xmlns:a16="http://schemas.microsoft.com/office/drawing/2014/main" id="{3146E066-F5B3-F784-1B44-C76D2FF37F3A}"/>
              </a:ext>
            </a:extLst>
          </p:cNvPr>
          <p:cNvPicPr>
            <a:picLocks noChangeAspect="1"/>
          </p:cNvPicPr>
          <p:nvPr/>
        </p:nvPicPr>
        <p:blipFill>
          <a:blip r:embed="rId5"/>
          <a:stretch>
            <a:fillRect/>
          </a:stretch>
        </p:blipFill>
        <p:spPr>
          <a:xfrm>
            <a:off x="599660" y="1316769"/>
            <a:ext cx="7772400" cy="129540"/>
          </a:xfrm>
          <a:prstGeom prst="rect">
            <a:avLst/>
          </a:prstGeom>
        </p:spPr>
      </p:pic>
      <p:pic>
        <p:nvPicPr>
          <p:cNvPr id="6" name="図 5">
            <a:extLst>
              <a:ext uri="{FF2B5EF4-FFF2-40B4-BE49-F238E27FC236}">
                <a16:creationId xmlns:a16="http://schemas.microsoft.com/office/drawing/2014/main" id="{77DDDC7E-A213-F246-A30E-CF551B0DA74A}"/>
              </a:ext>
            </a:extLst>
          </p:cNvPr>
          <p:cNvPicPr>
            <a:picLocks noChangeAspect="1"/>
          </p:cNvPicPr>
          <p:nvPr/>
        </p:nvPicPr>
        <p:blipFill>
          <a:blip r:embed="rId6"/>
          <a:stretch>
            <a:fillRect/>
          </a:stretch>
        </p:blipFill>
        <p:spPr>
          <a:xfrm>
            <a:off x="1906208" y="2552712"/>
            <a:ext cx="2286000" cy="2108200"/>
          </a:xfrm>
          <a:prstGeom prst="rect">
            <a:avLst/>
          </a:prstGeom>
        </p:spPr>
      </p:pic>
      <p:pic>
        <p:nvPicPr>
          <p:cNvPr id="7" name="図 6">
            <a:extLst>
              <a:ext uri="{FF2B5EF4-FFF2-40B4-BE49-F238E27FC236}">
                <a16:creationId xmlns:a16="http://schemas.microsoft.com/office/drawing/2014/main" id="{9CEC2DCC-23F6-34DF-A490-3CAAAB529A4A}"/>
              </a:ext>
            </a:extLst>
          </p:cNvPr>
          <p:cNvPicPr>
            <a:picLocks noChangeAspect="1"/>
          </p:cNvPicPr>
          <p:nvPr/>
        </p:nvPicPr>
        <p:blipFill>
          <a:blip r:embed="rId7"/>
          <a:stretch>
            <a:fillRect/>
          </a:stretch>
        </p:blipFill>
        <p:spPr>
          <a:xfrm flipV="1">
            <a:off x="5017450" y="3739165"/>
            <a:ext cx="3538537" cy="405972"/>
          </a:xfrm>
          <a:prstGeom prst="rect">
            <a:avLst/>
          </a:prstGeom>
        </p:spPr>
      </p:pic>
      <p:sp>
        <p:nvSpPr>
          <p:cNvPr id="9" name="コンテンツ プレースホルダー 3">
            <a:extLst>
              <a:ext uri="{FF2B5EF4-FFF2-40B4-BE49-F238E27FC236}">
                <a16:creationId xmlns:a16="http://schemas.microsoft.com/office/drawing/2014/main" id="{661DFAB7-4405-4E07-BFC5-D726011938A0}"/>
              </a:ext>
            </a:extLst>
          </p:cNvPr>
          <p:cNvSpPr txBox="1">
            <a:spLocks/>
          </p:cNvSpPr>
          <p:nvPr/>
        </p:nvSpPr>
        <p:spPr>
          <a:xfrm>
            <a:off x="5408642" y="3163641"/>
            <a:ext cx="2435902" cy="8863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4000"/>
              <a:t>反応なし</a:t>
            </a:r>
            <a:endParaRPr lang="en-US" altLang="ja-JP" sz="4000" dirty="0"/>
          </a:p>
        </p:txBody>
      </p:sp>
    </p:spTree>
    <p:extLst>
      <p:ext uri="{BB962C8B-B14F-4D97-AF65-F5344CB8AC3E}">
        <p14:creationId xmlns:p14="http://schemas.microsoft.com/office/powerpoint/2010/main" val="259618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normAutofit/>
          </a:bodyPr>
          <a:lstStyle/>
          <a:p>
            <a:r>
              <a:rPr kumimoji="1" lang="ja-JP" altLang="en-US" sz="5400"/>
              <a:t>既存のサービス</a:t>
            </a:r>
            <a:r>
              <a:rPr lang="ja-JP" altLang="en-US" sz="5400"/>
              <a:t>との違いは？</a:t>
            </a:r>
            <a:endParaRPr kumimoji="1" lang="ja-JP" altLang="en-US" sz="5400"/>
          </a:p>
        </p:txBody>
      </p:sp>
    </p:spTree>
    <p:extLst>
      <p:ext uri="{BB962C8B-B14F-4D97-AF65-F5344CB8AC3E}">
        <p14:creationId xmlns:p14="http://schemas.microsoft.com/office/powerpoint/2010/main" val="1348024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descr="屋内, 人, テーブル, 民衆 が含まれている画像&#10;&#10;自動的に生成された説明">
            <a:extLst>
              <a:ext uri="{FF2B5EF4-FFF2-40B4-BE49-F238E27FC236}">
                <a16:creationId xmlns:a16="http://schemas.microsoft.com/office/drawing/2014/main" id="{DC7D4623-C0CA-1CC2-7FFA-4987D9515647}"/>
              </a:ext>
            </a:extLst>
          </p:cNvPr>
          <p:cNvPicPr>
            <a:picLocks noGrp="1" noChangeAspect="1"/>
          </p:cNvPicPr>
          <p:nvPr>
            <p:ph idx="1"/>
          </p:nvPr>
        </p:nvPicPr>
        <p:blipFill rotWithShape="1">
          <a:blip r:embed="rId3"/>
          <a:srcRect t="19768" b="38044"/>
          <a:stretch/>
        </p:blipFill>
        <p:spPr>
          <a:xfrm>
            <a:off x="0" y="1"/>
            <a:ext cx="12192000" cy="6858000"/>
          </a:xfrm>
        </p:spPr>
      </p:pic>
      <p:pic>
        <p:nvPicPr>
          <p:cNvPr id="9" name="図 8">
            <a:extLst>
              <a:ext uri="{FF2B5EF4-FFF2-40B4-BE49-F238E27FC236}">
                <a16:creationId xmlns:a16="http://schemas.microsoft.com/office/drawing/2014/main" id="{96C427A0-001B-8EF3-7C4E-B8E9BF2443C0}"/>
              </a:ext>
            </a:extLst>
          </p:cNvPr>
          <p:cNvPicPr>
            <a:picLocks noChangeAspect="1"/>
          </p:cNvPicPr>
          <p:nvPr/>
        </p:nvPicPr>
        <p:blipFill>
          <a:blip r:embed="rId4"/>
          <a:stretch>
            <a:fillRect/>
          </a:stretch>
        </p:blipFill>
        <p:spPr>
          <a:xfrm>
            <a:off x="-1" y="0"/>
            <a:ext cx="12191999" cy="6858000"/>
          </a:xfrm>
          <a:prstGeom prst="rect">
            <a:avLst/>
          </a:prstGeom>
        </p:spPr>
      </p:pic>
      <p:sp>
        <p:nvSpPr>
          <p:cNvPr id="2" name="タイトル 1">
            <a:extLst>
              <a:ext uri="{FF2B5EF4-FFF2-40B4-BE49-F238E27FC236}">
                <a16:creationId xmlns:a16="http://schemas.microsoft.com/office/drawing/2014/main" id="{1E01AF64-57B0-B4D6-CFD5-9FB8B5A69BBA}"/>
              </a:ext>
            </a:extLst>
          </p:cNvPr>
          <p:cNvSpPr>
            <a:spLocks noGrp="1"/>
          </p:cNvSpPr>
          <p:nvPr>
            <p:ph type="title"/>
          </p:nvPr>
        </p:nvSpPr>
        <p:spPr/>
        <p:txBody>
          <a:bodyPr/>
          <a:lstStyle/>
          <a:p>
            <a:r>
              <a:rPr kumimoji="1" lang="ja-JP" altLang="en-US">
                <a:ln w="127000">
                  <a:solidFill>
                    <a:schemeClr val="bg1"/>
                  </a:solidFill>
                </a:ln>
              </a:rPr>
              <a:t>模擬店やってました</a:t>
            </a:r>
          </a:p>
        </p:txBody>
      </p:sp>
      <p:sp>
        <p:nvSpPr>
          <p:cNvPr id="8" name="タイトル 1">
            <a:extLst>
              <a:ext uri="{FF2B5EF4-FFF2-40B4-BE49-F238E27FC236}">
                <a16:creationId xmlns:a16="http://schemas.microsoft.com/office/drawing/2014/main" id="{853B4696-6DEE-6DB1-F7C3-AAFF3DD37C03}"/>
              </a:ext>
            </a:extLst>
          </p:cNvPr>
          <p:cNvSpPr txBox="1">
            <a:spLocks/>
          </p:cNvSpPr>
          <p:nvPr/>
        </p:nvSpPr>
        <p:spPr>
          <a:xfrm>
            <a:off x="838198"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r>
              <a:rPr lang="ja-JP" altLang="en-US"/>
              <a:t>模擬店やってました</a:t>
            </a:r>
          </a:p>
        </p:txBody>
      </p:sp>
      <p:pic>
        <p:nvPicPr>
          <p:cNvPr id="10" name="図 9">
            <a:extLst>
              <a:ext uri="{FF2B5EF4-FFF2-40B4-BE49-F238E27FC236}">
                <a16:creationId xmlns:a16="http://schemas.microsoft.com/office/drawing/2014/main" id="{A4ED4166-E189-69D6-B315-2FBAABE90818}"/>
              </a:ext>
            </a:extLst>
          </p:cNvPr>
          <p:cNvPicPr>
            <a:picLocks noChangeAspect="1"/>
          </p:cNvPicPr>
          <p:nvPr/>
        </p:nvPicPr>
        <p:blipFill>
          <a:blip r:embed="rId5"/>
          <a:stretch>
            <a:fillRect/>
          </a:stretch>
        </p:blipFill>
        <p:spPr>
          <a:xfrm>
            <a:off x="599661" y="1316769"/>
            <a:ext cx="7772400" cy="129540"/>
          </a:xfrm>
          <a:prstGeom prst="rect">
            <a:avLst/>
          </a:prstGeom>
        </p:spPr>
      </p:pic>
    </p:spTree>
    <p:extLst>
      <p:ext uri="{BB962C8B-B14F-4D97-AF65-F5344CB8AC3E}">
        <p14:creationId xmlns:p14="http://schemas.microsoft.com/office/powerpoint/2010/main" val="3019252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pic>
        <p:nvPicPr>
          <p:cNvPr id="12" name="図 11" descr="テーブル, リモコン, 座る, 小さい が含まれている画像&#10;&#10;自動的に生成された説明">
            <a:extLst>
              <a:ext uri="{FF2B5EF4-FFF2-40B4-BE49-F238E27FC236}">
                <a16:creationId xmlns:a16="http://schemas.microsoft.com/office/drawing/2014/main" id="{E9D71C9B-D509-6FBD-8742-AFB2F163566F}"/>
              </a:ext>
            </a:extLst>
          </p:cNvPr>
          <p:cNvPicPr>
            <a:picLocks noChangeAspect="1"/>
          </p:cNvPicPr>
          <p:nvPr/>
        </p:nvPicPr>
        <p:blipFill rotWithShape="1">
          <a:blip r:embed="rId3"/>
          <a:srcRect l="6853" r="-1"/>
          <a:stretch/>
        </p:blipFill>
        <p:spPr>
          <a:xfrm>
            <a:off x="542458" y="2675263"/>
            <a:ext cx="5334000" cy="3817611"/>
          </a:xfrm>
          <a:prstGeom prst="rect">
            <a:avLst/>
          </a:prstGeom>
        </p:spPr>
      </p:pic>
      <p:pic>
        <p:nvPicPr>
          <p:cNvPr id="16" name="図 15" descr="ノートパソコンを使っている女性&#10;&#10;中程度の精度で自動的に生成された説明">
            <a:extLst>
              <a:ext uri="{FF2B5EF4-FFF2-40B4-BE49-F238E27FC236}">
                <a16:creationId xmlns:a16="http://schemas.microsoft.com/office/drawing/2014/main" id="{EB3C729F-D09A-3FDA-7F68-7DE3D5EBCC50}"/>
              </a:ext>
            </a:extLst>
          </p:cNvPr>
          <p:cNvPicPr>
            <a:picLocks noChangeAspect="1"/>
          </p:cNvPicPr>
          <p:nvPr/>
        </p:nvPicPr>
        <p:blipFill rotWithShape="1">
          <a:blip r:embed="rId4"/>
          <a:srcRect l="1489" r="5523"/>
          <a:stretch/>
        </p:blipFill>
        <p:spPr>
          <a:xfrm>
            <a:off x="6172200" y="2675264"/>
            <a:ext cx="5324942" cy="3817610"/>
          </a:xfrm>
          <a:prstGeom prst="rect">
            <a:avLst/>
          </a:prstGeom>
        </p:spPr>
      </p:pic>
      <p:pic>
        <p:nvPicPr>
          <p:cNvPr id="9" name="図 8">
            <a:extLst>
              <a:ext uri="{FF2B5EF4-FFF2-40B4-BE49-F238E27FC236}">
                <a16:creationId xmlns:a16="http://schemas.microsoft.com/office/drawing/2014/main" id="{0511C032-8245-8FB6-8382-A6D197D6EC12}"/>
              </a:ext>
            </a:extLst>
          </p:cNvPr>
          <p:cNvPicPr>
            <a:picLocks noChangeAspect="1"/>
          </p:cNvPicPr>
          <p:nvPr/>
        </p:nvPicPr>
        <p:blipFill>
          <a:blip r:embed="rId5"/>
          <a:stretch>
            <a:fillRect/>
          </a:stretch>
        </p:blipFill>
        <p:spPr>
          <a:xfrm>
            <a:off x="542458" y="1476376"/>
            <a:ext cx="5334000" cy="5016499"/>
          </a:xfrm>
          <a:prstGeom prst="rect">
            <a:avLst/>
          </a:prstGeom>
        </p:spPr>
      </p:pic>
      <p:pic>
        <p:nvPicPr>
          <p:cNvPr id="10" name="図 9">
            <a:extLst>
              <a:ext uri="{FF2B5EF4-FFF2-40B4-BE49-F238E27FC236}">
                <a16:creationId xmlns:a16="http://schemas.microsoft.com/office/drawing/2014/main" id="{76C75356-7411-170C-427D-DF822A93F11D}"/>
              </a:ext>
            </a:extLst>
          </p:cNvPr>
          <p:cNvPicPr>
            <a:picLocks noChangeAspect="1"/>
          </p:cNvPicPr>
          <p:nvPr/>
        </p:nvPicPr>
        <p:blipFill>
          <a:blip r:embed="rId5"/>
          <a:stretch>
            <a:fillRect/>
          </a:stretch>
        </p:blipFill>
        <p:spPr>
          <a:xfrm>
            <a:off x="6172200" y="1476375"/>
            <a:ext cx="5334000" cy="5016499"/>
          </a:xfrm>
          <a:prstGeom prst="rect">
            <a:avLst/>
          </a:prstGeom>
          <a:ln>
            <a:noFill/>
          </a:ln>
        </p:spPr>
      </p:pic>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a:xfrm>
            <a:off x="6467942" y="1943329"/>
            <a:ext cx="5181600" cy="731934"/>
          </a:xfrm>
        </p:spPr>
        <p:txBody>
          <a:bodyPr>
            <a:normAutofit/>
          </a:bodyPr>
          <a:lstStyle/>
          <a:p>
            <a:pPr marL="0" indent="0">
              <a:buNone/>
            </a:pPr>
            <a:r>
              <a:rPr lang="ja-JP" altLang="en-US" sz="3600"/>
              <a:t>専用の端末</a:t>
            </a:r>
            <a:r>
              <a:rPr lang="en-US" altLang="ja-JP" sz="3600" dirty="0"/>
              <a:t>&amp;</a:t>
            </a:r>
            <a:r>
              <a:rPr lang="ja-JP" altLang="en-US" sz="3600"/>
              <a:t>アプリ</a:t>
            </a:r>
          </a:p>
        </p:txBody>
      </p:sp>
      <p:sp>
        <p:nvSpPr>
          <p:cNvPr id="7" name="コンテンツ プレースホルダー 4">
            <a:extLst>
              <a:ext uri="{FF2B5EF4-FFF2-40B4-BE49-F238E27FC236}">
                <a16:creationId xmlns:a16="http://schemas.microsoft.com/office/drawing/2014/main" id="{A820082B-8615-0B3F-3889-FA4AC2AB0909}"/>
              </a:ext>
            </a:extLst>
          </p:cNvPr>
          <p:cNvSpPr txBox="1">
            <a:spLocks/>
          </p:cNvSpPr>
          <p:nvPr/>
        </p:nvSpPr>
        <p:spPr>
          <a:xfrm>
            <a:off x="838200" y="1989599"/>
            <a:ext cx="5181600" cy="816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a:t>レシートで管理する</a:t>
            </a:r>
          </a:p>
          <a:p>
            <a:pPr marL="0" indent="0">
              <a:buNone/>
            </a:pPr>
            <a:endParaRPr lang="ja-JP" altLang="en-US" sz="3600"/>
          </a:p>
        </p:txBody>
      </p:sp>
      <p:pic>
        <p:nvPicPr>
          <p:cNvPr id="3" name="図 2">
            <a:extLst>
              <a:ext uri="{FF2B5EF4-FFF2-40B4-BE49-F238E27FC236}">
                <a16:creationId xmlns:a16="http://schemas.microsoft.com/office/drawing/2014/main" id="{9C018D9C-C0A7-793E-ADB0-9B188B1A45DC}"/>
              </a:ext>
            </a:extLst>
          </p:cNvPr>
          <p:cNvPicPr>
            <a:picLocks noChangeAspect="1"/>
          </p:cNvPicPr>
          <p:nvPr/>
        </p:nvPicPr>
        <p:blipFill>
          <a:blip r:embed="rId6"/>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1832711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pic>
        <p:nvPicPr>
          <p:cNvPr id="12" name="図 11" descr="テーブル, リモコン, 座る, 小さい が含まれている画像&#10;&#10;自動的に生成された説明">
            <a:extLst>
              <a:ext uri="{FF2B5EF4-FFF2-40B4-BE49-F238E27FC236}">
                <a16:creationId xmlns:a16="http://schemas.microsoft.com/office/drawing/2014/main" id="{E9D71C9B-D509-6FBD-8742-AFB2F163566F}"/>
              </a:ext>
            </a:extLst>
          </p:cNvPr>
          <p:cNvPicPr>
            <a:picLocks noChangeAspect="1"/>
          </p:cNvPicPr>
          <p:nvPr/>
        </p:nvPicPr>
        <p:blipFill rotWithShape="1">
          <a:blip r:embed="rId3"/>
          <a:srcRect l="6853" r="-1"/>
          <a:stretch/>
        </p:blipFill>
        <p:spPr>
          <a:xfrm>
            <a:off x="542458" y="2675263"/>
            <a:ext cx="5334000" cy="3817611"/>
          </a:xfrm>
          <a:prstGeom prst="rect">
            <a:avLst/>
          </a:prstGeom>
        </p:spPr>
      </p:pic>
      <p:sp>
        <p:nvSpPr>
          <p:cNvPr id="13" name="正方形/長方形 12">
            <a:extLst>
              <a:ext uri="{FF2B5EF4-FFF2-40B4-BE49-F238E27FC236}">
                <a16:creationId xmlns:a16="http://schemas.microsoft.com/office/drawing/2014/main" id="{560C495B-A626-7967-40BC-C5176A5B5AC6}"/>
              </a:ext>
            </a:extLst>
          </p:cNvPr>
          <p:cNvSpPr/>
          <p:nvPr/>
        </p:nvSpPr>
        <p:spPr>
          <a:xfrm>
            <a:off x="542458" y="1476375"/>
            <a:ext cx="5334000" cy="5016499"/>
          </a:xfrm>
          <a:prstGeom prst="rect">
            <a:avLst/>
          </a:prstGeom>
          <a:solidFill>
            <a:srgbClr val="FFF8F3">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descr="ノートパソコンを使っている女性&#10;&#10;中程度の精度で自動的に生成された説明">
            <a:extLst>
              <a:ext uri="{FF2B5EF4-FFF2-40B4-BE49-F238E27FC236}">
                <a16:creationId xmlns:a16="http://schemas.microsoft.com/office/drawing/2014/main" id="{EB3C729F-D09A-3FDA-7F68-7DE3D5EBCC50}"/>
              </a:ext>
            </a:extLst>
          </p:cNvPr>
          <p:cNvPicPr>
            <a:picLocks noChangeAspect="1"/>
          </p:cNvPicPr>
          <p:nvPr/>
        </p:nvPicPr>
        <p:blipFill rotWithShape="1">
          <a:blip r:embed="rId4"/>
          <a:srcRect l="1489" r="5523"/>
          <a:stretch/>
        </p:blipFill>
        <p:spPr>
          <a:xfrm>
            <a:off x="6172200" y="2675264"/>
            <a:ext cx="5324942" cy="3817610"/>
          </a:xfrm>
          <a:prstGeom prst="rect">
            <a:avLst/>
          </a:prstGeom>
        </p:spPr>
      </p:pic>
      <p:sp>
        <p:nvSpPr>
          <p:cNvPr id="18" name="正方形/長方形 17">
            <a:extLst>
              <a:ext uri="{FF2B5EF4-FFF2-40B4-BE49-F238E27FC236}">
                <a16:creationId xmlns:a16="http://schemas.microsoft.com/office/drawing/2014/main" id="{184F6D98-3643-E784-3949-F756F6715F16}"/>
              </a:ext>
            </a:extLst>
          </p:cNvPr>
          <p:cNvSpPr/>
          <p:nvPr/>
        </p:nvSpPr>
        <p:spPr>
          <a:xfrm>
            <a:off x="6163142" y="1476374"/>
            <a:ext cx="5334000" cy="5016499"/>
          </a:xfrm>
          <a:prstGeom prst="rect">
            <a:avLst/>
          </a:prstGeom>
          <a:solidFill>
            <a:srgbClr val="FFF8F3">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0511C032-8245-8FB6-8382-A6D197D6EC12}"/>
              </a:ext>
            </a:extLst>
          </p:cNvPr>
          <p:cNvPicPr>
            <a:picLocks noChangeAspect="1"/>
          </p:cNvPicPr>
          <p:nvPr/>
        </p:nvPicPr>
        <p:blipFill>
          <a:blip r:embed="rId5"/>
          <a:stretch>
            <a:fillRect/>
          </a:stretch>
        </p:blipFill>
        <p:spPr>
          <a:xfrm>
            <a:off x="542458" y="1476376"/>
            <a:ext cx="5334000" cy="5016499"/>
          </a:xfrm>
          <a:prstGeom prst="rect">
            <a:avLst/>
          </a:prstGeom>
        </p:spPr>
      </p:pic>
      <p:pic>
        <p:nvPicPr>
          <p:cNvPr id="10" name="図 9">
            <a:extLst>
              <a:ext uri="{FF2B5EF4-FFF2-40B4-BE49-F238E27FC236}">
                <a16:creationId xmlns:a16="http://schemas.microsoft.com/office/drawing/2014/main" id="{76C75356-7411-170C-427D-DF822A93F11D}"/>
              </a:ext>
            </a:extLst>
          </p:cNvPr>
          <p:cNvPicPr>
            <a:picLocks noChangeAspect="1"/>
          </p:cNvPicPr>
          <p:nvPr/>
        </p:nvPicPr>
        <p:blipFill>
          <a:blip r:embed="rId5"/>
          <a:stretch>
            <a:fillRect/>
          </a:stretch>
        </p:blipFill>
        <p:spPr>
          <a:xfrm>
            <a:off x="6172200" y="1476375"/>
            <a:ext cx="5334000" cy="5016499"/>
          </a:xfrm>
          <a:prstGeom prst="rect">
            <a:avLst/>
          </a:prstGeom>
          <a:ln>
            <a:noFill/>
          </a:ln>
        </p:spPr>
      </p:pic>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a:xfrm>
            <a:off x="6467942" y="1943329"/>
            <a:ext cx="5181600" cy="731934"/>
          </a:xfrm>
        </p:spPr>
        <p:txBody>
          <a:bodyPr>
            <a:normAutofit/>
          </a:bodyPr>
          <a:lstStyle/>
          <a:p>
            <a:pPr marL="0" indent="0">
              <a:buNone/>
            </a:pPr>
            <a:r>
              <a:rPr lang="ja-JP" altLang="en-US" sz="3600"/>
              <a:t>専用の端末</a:t>
            </a:r>
            <a:r>
              <a:rPr lang="en-US" altLang="ja-JP" sz="3600" dirty="0"/>
              <a:t>&amp;</a:t>
            </a:r>
            <a:r>
              <a:rPr lang="ja-JP" altLang="en-US" sz="3600"/>
              <a:t>アプリ</a:t>
            </a:r>
          </a:p>
        </p:txBody>
      </p:sp>
      <p:sp>
        <p:nvSpPr>
          <p:cNvPr id="7" name="コンテンツ プレースホルダー 4">
            <a:extLst>
              <a:ext uri="{FF2B5EF4-FFF2-40B4-BE49-F238E27FC236}">
                <a16:creationId xmlns:a16="http://schemas.microsoft.com/office/drawing/2014/main" id="{A820082B-8615-0B3F-3889-FA4AC2AB0909}"/>
              </a:ext>
            </a:extLst>
          </p:cNvPr>
          <p:cNvSpPr txBox="1">
            <a:spLocks/>
          </p:cNvSpPr>
          <p:nvPr/>
        </p:nvSpPr>
        <p:spPr>
          <a:xfrm>
            <a:off x="838200" y="1989599"/>
            <a:ext cx="5181600" cy="816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a:t>レシートで管理する</a:t>
            </a:r>
          </a:p>
          <a:p>
            <a:pPr marL="0" indent="0">
              <a:buNone/>
            </a:pPr>
            <a:endParaRPr lang="ja-JP" altLang="en-US" sz="3600"/>
          </a:p>
        </p:txBody>
      </p:sp>
      <p:sp>
        <p:nvSpPr>
          <p:cNvPr id="8" name="コンテンツ プレースホルダー 6">
            <a:extLst>
              <a:ext uri="{FF2B5EF4-FFF2-40B4-BE49-F238E27FC236}">
                <a16:creationId xmlns:a16="http://schemas.microsoft.com/office/drawing/2014/main" id="{D4FD591B-6E40-EFE3-49E1-CE7018AFCCE0}"/>
              </a:ext>
            </a:extLst>
          </p:cNvPr>
          <p:cNvSpPr txBox="1">
            <a:spLocks/>
          </p:cNvSpPr>
          <p:nvPr/>
        </p:nvSpPr>
        <p:spPr>
          <a:xfrm>
            <a:off x="914400" y="3613642"/>
            <a:ext cx="5181600" cy="27479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n w="63500">
                  <a:solidFill>
                    <a:schemeClr val="bg1"/>
                  </a:solidFill>
                </a:ln>
              </a:rPr>
              <a:t>レシート発行専用機械</a:t>
            </a:r>
            <a:endParaRPr lang="en-US" altLang="ja-JP" dirty="0">
              <a:ln w="63500">
                <a:solidFill>
                  <a:schemeClr val="bg1"/>
                </a:solidFill>
              </a:ln>
            </a:endParaRPr>
          </a:p>
          <a:p>
            <a:endParaRPr lang="en-US" altLang="ja-JP" dirty="0">
              <a:ln w="63500">
                <a:solidFill>
                  <a:schemeClr val="bg1"/>
                </a:solidFill>
              </a:ln>
            </a:endParaRPr>
          </a:p>
          <a:p>
            <a:r>
              <a:rPr lang="ja-JP" altLang="en-US">
                <a:ln w="63500">
                  <a:solidFill>
                    <a:schemeClr val="bg1"/>
                  </a:solidFill>
                </a:ln>
              </a:rPr>
              <a:t>紙やインクの耗品</a:t>
            </a:r>
            <a:endParaRPr lang="en-US" altLang="ja-JP" dirty="0">
              <a:ln w="63500">
                <a:solidFill>
                  <a:schemeClr val="bg1"/>
                </a:solidFill>
              </a:ln>
            </a:endParaRPr>
          </a:p>
          <a:p>
            <a:pPr lvl="1"/>
            <a:endParaRPr lang="ja-JP" altLang="en-US">
              <a:ln w="63500">
                <a:solidFill>
                  <a:schemeClr val="bg1"/>
                </a:solidFill>
              </a:ln>
            </a:endParaRPr>
          </a:p>
        </p:txBody>
      </p:sp>
      <p:pic>
        <p:nvPicPr>
          <p:cNvPr id="3" name="図 2">
            <a:extLst>
              <a:ext uri="{FF2B5EF4-FFF2-40B4-BE49-F238E27FC236}">
                <a16:creationId xmlns:a16="http://schemas.microsoft.com/office/drawing/2014/main" id="{9C018D9C-C0A7-793E-ADB0-9B188B1A45DC}"/>
              </a:ext>
            </a:extLst>
          </p:cNvPr>
          <p:cNvPicPr>
            <a:picLocks noChangeAspect="1"/>
          </p:cNvPicPr>
          <p:nvPr/>
        </p:nvPicPr>
        <p:blipFill>
          <a:blip r:embed="rId6"/>
          <a:stretch>
            <a:fillRect/>
          </a:stretch>
        </p:blipFill>
        <p:spPr>
          <a:xfrm>
            <a:off x="599660" y="1316769"/>
            <a:ext cx="7772400" cy="129540"/>
          </a:xfrm>
          <a:prstGeom prst="rect">
            <a:avLst/>
          </a:prstGeom>
        </p:spPr>
      </p:pic>
      <p:sp>
        <p:nvSpPr>
          <p:cNvPr id="14" name="コンテンツ プレースホルダー 6">
            <a:extLst>
              <a:ext uri="{FF2B5EF4-FFF2-40B4-BE49-F238E27FC236}">
                <a16:creationId xmlns:a16="http://schemas.microsoft.com/office/drawing/2014/main" id="{8E929EC1-B7D8-0816-E030-738FD61211F6}"/>
              </a:ext>
            </a:extLst>
          </p:cNvPr>
          <p:cNvSpPr txBox="1">
            <a:spLocks/>
          </p:cNvSpPr>
          <p:nvPr/>
        </p:nvSpPr>
        <p:spPr>
          <a:xfrm>
            <a:off x="914400" y="3613642"/>
            <a:ext cx="5181600" cy="27479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n w="63500">
                  <a:noFill/>
                </a:ln>
              </a:rPr>
              <a:t>レシート発行専用機械</a:t>
            </a:r>
            <a:endParaRPr lang="en-US" altLang="ja-JP" dirty="0">
              <a:ln w="63500">
                <a:noFill/>
              </a:ln>
            </a:endParaRPr>
          </a:p>
          <a:p>
            <a:endParaRPr lang="en-US" altLang="ja-JP" dirty="0">
              <a:ln w="63500">
                <a:noFill/>
              </a:ln>
            </a:endParaRPr>
          </a:p>
          <a:p>
            <a:r>
              <a:rPr lang="ja-JP" altLang="en-US">
                <a:ln w="63500">
                  <a:noFill/>
                </a:ln>
              </a:rPr>
              <a:t>紙やインクの耗品</a:t>
            </a:r>
            <a:endParaRPr lang="en-US" altLang="ja-JP" dirty="0">
              <a:ln w="63500">
                <a:noFill/>
              </a:ln>
            </a:endParaRPr>
          </a:p>
          <a:p>
            <a:pPr lvl="1"/>
            <a:endParaRPr lang="ja-JP" altLang="en-US">
              <a:ln w="63500">
                <a:noFill/>
              </a:ln>
            </a:endParaRPr>
          </a:p>
        </p:txBody>
      </p:sp>
    </p:spTree>
    <p:extLst>
      <p:ext uri="{BB962C8B-B14F-4D97-AF65-F5344CB8AC3E}">
        <p14:creationId xmlns:p14="http://schemas.microsoft.com/office/powerpoint/2010/main" val="1538282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pic>
        <p:nvPicPr>
          <p:cNvPr id="12" name="図 11" descr="テーブル, リモコン, 座る, 小さい が含まれている画像&#10;&#10;自動的に生成された説明">
            <a:extLst>
              <a:ext uri="{FF2B5EF4-FFF2-40B4-BE49-F238E27FC236}">
                <a16:creationId xmlns:a16="http://schemas.microsoft.com/office/drawing/2014/main" id="{E9D71C9B-D509-6FBD-8742-AFB2F163566F}"/>
              </a:ext>
            </a:extLst>
          </p:cNvPr>
          <p:cNvPicPr>
            <a:picLocks noChangeAspect="1"/>
          </p:cNvPicPr>
          <p:nvPr/>
        </p:nvPicPr>
        <p:blipFill rotWithShape="1">
          <a:blip r:embed="rId3"/>
          <a:srcRect l="6853" r="-1"/>
          <a:stretch/>
        </p:blipFill>
        <p:spPr>
          <a:xfrm>
            <a:off x="542458" y="2675263"/>
            <a:ext cx="5334000" cy="3817611"/>
          </a:xfrm>
          <a:prstGeom prst="rect">
            <a:avLst/>
          </a:prstGeom>
        </p:spPr>
      </p:pic>
      <p:sp>
        <p:nvSpPr>
          <p:cNvPr id="13" name="正方形/長方形 12">
            <a:extLst>
              <a:ext uri="{FF2B5EF4-FFF2-40B4-BE49-F238E27FC236}">
                <a16:creationId xmlns:a16="http://schemas.microsoft.com/office/drawing/2014/main" id="{560C495B-A626-7967-40BC-C5176A5B5AC6}"/>
              </a:ext>
            </a:extLst>
          </p:cNvPr>
          <p:cNvSpPr/>
          <p:nvPr/>
        </p:nvSpPr>
        <p:spPr>
          <a:xfrm>
            <a:off x="542458" y="1476375"/>
            <a:ext cx="5334000" cy="5016499"/>
          </a:xfrm>
          <a:prstGeom prst="rect">
            <a:avLst/>
          </a:prstGeom>
          <a:solidFill>
            <a:srgbClr val="FFF8F3">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descr="ノートパソコンを使っている女性&#10;&#10;中程度の精度で自動的に生成された説明">
            <a:extLst>
              <a:ext uri="{FF2B5EF4-FFF2-40B4-BE49-F238E27FC236}">
                <a16:creationId xmlns:a16="http://schemas.microsoft.com/office/drawing/2014/main" id="{EB3C729F-D09A-3FDA-7F68-7DE3D5EBCC50}"/>
              </a:ext>
            </a:extLst>
          </p:cNvPr>
          <p:cNvPicPr>
            <a:picLocks noChangeAspect="1"/>
          </p:cNvPicPr>
          <p:nvPr/>
        </p:nvPicPr>
        <p:blipFill rotWithShape="1">
          <a:blip r:embed="rId4"/>
          <a:srcRect l="1489" r="5523"/>
          <a:stretch/>
        </p:blipFill>
        <p:spPr>
          <a:xfrm>
            <a:off x="6172200" y="2675264"/>
            <a:ext cx="5324942" cy="3817610"/>
          </a:xfrm>
          <a:prstGeom prst="rect">
            <a:avLst/>
          </a:prstGeom>
        </p:spPr>
      </p:pic>
      <p:sp>
        <p:nvSpPr>
          <p:cNvPr id="18" name="正方形/長方形 17">
            <a:extLst>
              <a:ext uri="{FF2B5EF4-FFF2-40B4-BE49-F238E27FC236}">
                <a16:creationId xmlns:a16="http://schemas.microsoft.com/office/drawing/2014/main" id="{184F6D98-3643-E784-3949-F756F6715F16}"/>
              </a:ext>
            </a:extLst>
          </p:cNvPr>
          <p:cNvSpPr/>
          <p:nvPr/>
        </p:nvSpPr>
        <p:spPr>
          <a:xfrm>
            <a:off x="6163142" y="1476374"/>
            <a:ext cx="5334000" cy="5016499"/>
          </a:xfrm>
          <a:prstGeom prst="rect">
            <a:avLst/>
          </a:prstGeom>
          <a:solidFill>
            <a:srgbClr val="FFF8F3">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0511C032-8245-8FB6-8382-A6D197D6EC12}"/>
              </a:ext>
            </a:extLst>
          </p:cNvPr>
          <p:cNvPicPr>
            <a:picLocks noChangeAspect="1"/>
          </p:cNvPicPr>
          <p:nvPr/>
        </p:nvPicPr>
        <p:blipFill>
          <a:blip r:embed="rId5"/>
          <a:stretch>
            <a:fillRect/>
          </a:stretch>
        </p:blipFill>
        <p:spPr>
          <a:xfrm>
            <a:off x="542458" y="1476376"/>
            <a:ext cx="5334000" cy="5016499"/>
          </a:xfrm>
          <a:prstGeom prst="rect">
            <a:avLst/>
          </a:prstGeom>
        </p:spPr>
      </p:pic>
      <p:pic>
        <p:nvPicPr>
          <p:cNvPr id="10" name="図 9">
            <a:extLst>
              <a:ext uri="{FF2B5EF4-FFF2-40B4-BE49-F238E27FC236}">
                <a16:creationId xmlns:a16="http://schemas.microsoft.com/office/drawing/2014/main" id="{76C75356-7411-170C-427D-DF822A93F11D}"/>
              </a:ext>
            </a:extLst>
          </p:cNvPr>
          <p:cNvPicPr>
            <a:picLocks noChangeAspect="1"/>
          </p:cNvPicPr>
          <p:nvPr/>
        </p:nvPicPr>
        <p:blipFill>
          <a:blip r:embed="rId5"/>
          <a:stretch>
            <a:fillRect/>
          </a:stretch>
        </p:blipFill>
        <p:spPr>
          <a:xfrm>
            <a:off x="6172200" y="1476375"/>
            <a:ext cx="5334000" cy="5016499"/>
          </a:xfrm>
          <a:prstGeom prst="rect">
            <a:avLst/>
          </a:prstGeom>
          <a:ln>
            <a:noFill/>
          </a:ln>
        </p:spPr>
      </p:pic>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a:xfrm>
            <a:off x="6467942" y="1943329"/>
            <a:ext cx="5181600" cy="731934"/>
          </a:xfrm>
        </p:spPr>
        <p:txBody>
          <a:bodyPr>
            <a:normAutofit/>
          </a:bodyPr>
          <a:lstStyle/>
          <a:p>
            <a:pPr marL="0" indent="0">
              <a:buNone/>
            </a:pPr>
            <a:r>
              <a:rPr lang="ja-JP" altLang="en-US" sz="3600"/>
              <a:t>専用の端末</a:t>
            </a:r>
            <a:r>
              <a:rPr lang="en-US" altLang="ja-JP" sz="3600" dirty="0"/>
              <a:t>&amp;</a:t>
            </a:r>
            <a:r>
              <a:rPr lang="ja-JP" altLang="en-US" sz="3600"/>
              <a:t>アプリ</a:t>
            </a:r>
          </a:p>
        </p:txBody>
      </p:sp>
      <p:sp>
        <p:nvSpPr>
          <p:cNvPr id="7" name="コンテンツ プレースホルダー 4">
            <a:extLst>
              <a:ext uri="{FF2B5EF4-FFF2-40B4-BE49-F238E27FC236}">
                <a16:creationId xmlns:a16="http://schemas.microsoft.com/office/drawing/2014/main" id="{A820082B-8615-0B3F-3889-FA4AC2AB0909}"/>
              </a:ext>
            </a:extLst>
          </p:cNvPr>
          <p:cNvSpPr txBox="1">
            <a:spLocks/>
          </p:cNvSpPr>
          <p:nvPr/>
        </p:nvSpPr>
        <p:spPr>
          <a:xfrm>
            <a:off x="838200" y="1989599"/>
            <a:ext cx="5181600" cy="816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a:t>レシートで管理する</a:t>
            </a:r>
          </a:p>
          <a:p>
            <a:pPr marL="0" indent="0">
              <a:buNone/>
            </a:pPr>
            <a:endParaRPr lang="ja-JP" altLang="en-US" sz="3600"/>
          </a:p>
        </p:txBody>
      </p:sp>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sz="half" idx="1"/>
          </p:nvPr>
        </p:nvSpPr>
        <p:spPr>
          <a:xfrm>
            <a:off x="6620342" y="3659839"/>
            <a:ext cx="5181600" cy="2629296"/>
          </a:xfrm>
        </p:spPr>
        <p:txBody>
          <a:bodyPr anchor="ctr">
            <a:normAutofit/>
          </a:bodyPr>
          <a:lstStyle/>
          <a:p>
            <a:r>
              <a:rPr lang="ja-JP" altLang="en-US">
                <a:ln w="63500">
                  <a:solidFill>
                    <a:schemeClr val="bg1"/>
                  </a:solidFill>
                </a:ln>
              </a:rPr>
              <a:t>専用のタブレット端末</a:t>
            </a:r>
            <a:endParaRPr lang="en-US" altLang="ja-JP" dirty="0">
              <a:ln w="63500">
                <a:solidFill>
                  <a:schemeClr val="bg1"/>
                </a:solidFill>
              </a:ln>
            </a:endParaRPr>
          </a:p>
          <a:p>
            <a:endParaRPr lang="en-US" altLang="ja-JP" dirty="0">
              <a:ln w="63500">
                <a:solidFill>
                  <a:schemeClr val="bg1"/>
                </a:solidFill>
              </a:ln>
            </a:endParaRPr>
          </a:p>
          <a:p>
            <a:r>
              <a:rPr lang="ja-JP" altLang="en-US">
                <a:ln w="63500">
                  <a:solidFill>
                    <a:schemeClr val="bg1"/>
                  </a:solidFill>
                </a:ln>
              </a:rPr>
              <a:t>運用、管理の委託費</a:t>
            </a:r>
            <a:endParaRPr lang="en-US" altLang="ja-JP" dirty="0">
              <a:ln w="63500">
                <a:solidFill>
                  <a:schemeClr val="bg1"/>
                </a:solidFill>
              </a:ln>
            </a:endParaRPr>
          </a:p>
          <a:p>
            <a:pPr lvl="1"/>
            <a:endParaRPr lang="ja-JP" altLang="en-US">
              <a:ln w="63500">
                <a:solidFill>
                  <a:schemeClr val="bg1"/>
                </a:solidFill>
              </a:ln>
            </a:endParaRPr>
          </a:p>
        </p:txBody>
      </p:sp>
      <p:sp>
        <p:nvSpPr>
          <p:cNvPr id="8" name="コンテンツ プレースホルダー 6">
            <a:extLst>
              <a:ext uri="{FF2B5EF4-FFF2-40B4-BE49-F238E27FC236}">
                <a16:creationId xmlns:a16="http://schemas.microsoft.com/office/drawing/2014/main" id="{D4FD591B-6E40-EFE3-49E1-CE7018AFCCE0}"/>
              </a:ext>
            </a:extLst>
          </p:cNvPr>
          <p:cNvSpPr txBox="1">
            <a:spLocks/>
          </p:cNvSpPr>
          <p:nvPr/>
        </p:nvSpPr>
        <p:spPr>
          <a:xfrm>
            <a:off x="914400" y="3613642"/>
            <a:ext cx="5181600" cy="27479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n w="63500">
                  <a:solidFill>
                    <a:schemeClr val="bg1"/>
                  </a:solidFill>
                </a:ln>
              </a:rPr>
              <a:t>レシート発行専用機械</a:t>
            </a:r>
            <a:endParaRPr lang="en-US" altLang="ja-JP" dirty="0">
              <a:ln w="63500">
                <a:solidFill>
                  <a:schemeClr val="bg1"/>
                </a:solidFill>
              </a:ln>
            </a:endParaRPr>
          </a:p>
          <a:p>
            <a:endParaRPr lang="en-US" altLang="ja-JP" dirty="0">
              <a:ln w="63500">
                <a:solidFill>
                  <a:schemeClr val="bg1"/>
                </a:solidFill>
              </a:ln>
            </a:endParaRPr>
          </a:p>
          <a:p>
            <a:r>
              <a:rPr lang="ja-JP" altLang="en-US">
                <a:ln w="63500">
                  <a:solidFill>
                    <a:schemeClr val="bg1"/>
                  </a:solidFill>
                </a:ln>
              </a:rPr>
              <a:t>紙やインクの耗品</a:t>
            </a:r>
            <a:endParaRPr lang="en-US" altLang="ja-JP" dirty="0">
              <a:ln w="63500">
                <a:solidFill>
                  <a:schemeClr val="bg1"/>
                </a:solidFill>
              </a:ln>
            </a:endParaRPr>
          </a:p>
          <a:p>
            <a:pPr lvl="1"/>
            <a:endParaRPr lang="ja-JP" altLang="en-US">
              <a:ln w="63500">
                <a:solidFill>
                  <a:schemeClr val="bg1"/>
                </a:solidFill>
              </a:ln>
            </a:endParaRPr>
          </a:p>
        </p:txBody>
      </p:sp>
      <p:pic>
        <p:nvPicPr>
          <p:cNvPr id="3" name="図 2">
            <a:extLst>
              <a:ext uri="{FF2B5EF4-FFF2-40B4-BE49-F238E27FC236}">
                <a16:creationId xmlns:a16="http://schemas.microsoft.com/office/drawing/2014/main" id="{9C018D9C-C0A7-793E-ADB0-9B188B1A45DC}"/>
              </a:ext>
            </a:extLst>
          </p:cNvPr>
          <p:cNvPicPr>
            <a:picLocks noChangeAspect="1"/>
          </p:cNvPicPr>
          <p:nvPr/>
        </p:nvPicPr>
        <p:blipFill>
          <a:blip r:embed="rId6"/>
          <a:stretch>
            <a:fillRect/>
          </a:stretch>
        </p:blipFill>
        <p:spPr>
          <a:xfrm>
            <a:off x="599660" y="1316769"/>
            <a:ext cx="7772400" cy="129540"/>
          </a:xfrm>
          <a:prstGeom prst="rect">
            <a:avLst/>
          </a:prstGeom>
        </p:spPr>
      </p:pic>
      <p:sp>
        <p:nvSpPr>
          <p:cNvPr id="14" name="コンテンツ プレースホルダー 6">
            <a:extLst>
              <a:ext uri="{FF2B5EF4-FFF2-40B4-BE49-F238E27FC236}">
                <a16:creationId xmlns:a16="http://schemas.microsoft.com/office/drawing/2014/main" id="{8E929EC1-B7D8-0816-E030-738FD61211F6}"/>
              </a:ext>
            </a:extLst>
          </p:cNvPr>
          <p:cNvSpPr txBox="1">
            <a:spLocks/>
          </p:cNvSpPr>
          <p:nvPr/>
        </p:nvSpPr>
        <p:spPr>
          <a:xfrm>
            <a:off x="914400" y="3613642"/>
            <a:ext cx="5181600" cy="27479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n w="63500">
                  <a:noFill/>
                </a:ln>
              </a:rPr>
              <a:t>レシート発行専用機械</a:t>
            </a:r>
            <a:endParaRPr lang="en-US" altLang="ja-JP" dirty="0">
              <a:ln w="63500">
                <a:noFill/>
              </a:ln>
            </a:endParaRPr>
          </a:p>
          <a:p>
            <a:endParaRPr lang="en-US" altLang="ja-JP" dirty="0">
              <a:ln w="63500">
                <a:noFill/>
              </a:ln>
            </a:endParaRPr>
          </a:p>
          <a:p>
            <a:r>
              <a:rPr lang="ja-JP" altLang="en-US">
                <a:ln w="63500">
                  <a:noFill/>
                </a:ln>
              </a:rPr>
              <a:t>紙やインクの耗品</a:t>
            </a:r>
            <a:endParaRPr lang="en-US" altLang="ja-JP" dirty="0">
              <a:ln w="63500">
                <a:noFill/>
              </a:ln>
            </a:endParaRPr>
          </a:p>
          <a:p>
            <a:pPr lvl="1"/>
            <a:endParaRPr lang="ja-JP" altLang="en-US">
              <a:ln w="63500">
                <a:noFill/>
              </a:ln>
            </a:endParaRPr>
          </a:p>
        </p:txBody>
      </p:sp>
      <p:sp>
        <p:nvSpPr>
          <p:cNvPr id="19" name="コンテンツ プレースホルダー 4">
            <a:extLst>
              <a:ext uri="{FF2B5EF4-FFF2-40B4-BE49-F238E27FC236}">
                <a16:creationId xmlns:a16="http://schemas.microsoft.com/office/drawing/2014/main" id="{CA2BB056-43DC-C0ED-393A-91E35D6D9736}"/>
              </a:ext>
            </a:extLst>
          </p:cNvPr>
          <p:cNvSpPr txBox="1">
            <a:spLocks/>
          </p:cNvSpPr>
          <p:nvPr/>
        </p:nvSpPr>
        <p:spPr>
          <a:xfrm>
            <a:off x="6620342" y="3659838"/>
            <a:ext cx="5181600" cy="262929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専用のタブレット端末</a:t>
            </a:r>
            <a:endParaRPr lang="en-US" altLang="ja-JP" dirty="0"/>
          </a:p>
          <a:p>
            <a:endParaRPr lang="en-US" altLang="ja-JP" dirty="0"/>
          </a:p>
          <a:p>
            <a:r>
              <a:rPr lang="ja-JP" altLang="en-US"/>
              <a:t>運用、管理の委託費</a:t>
            </a:r>
            <a:endParaRPr lang="en-US" altLang="ja-JP" dirty="0"/>
          </a:p>
          <a:p>
            <a:pPr lvl="1"/>
            <a:endParaRPr lang="ja-JP" altLang="en-US"/>
          </a:p>
        </p:txBody>
      </p:sp>
    </p:spTree>
    <p:extLst>
      <p:ext uri="{BB962C8B-B14F-4D97-AF65-F5344CB8AC3E}">
        <p14:creationId xmlns:p14="http://schemas.microsoft.com/office/powerpoint/2010/main" val="2743617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pic>
        <p:nvPicPr>
          <p:cNvPr id="12" name="図 11" descr="テーブル, リモコン, 座る, 小さい が含まれている画像&#10;&#10;自動的に生成された説明">
            <a:extLst>
              <a:ext uri="{FF2B5EF4-FFF2-40B4-BE49-F238E27FC236}">
                <a16:creationId xmlns:a16="http://schemas.microsoft.com/office/drawing/2014/main" id="{E9D71C9B-D509-6FBD-8742-AFB2F163566F}"/>
              </a:ext>
            </a:extLst>
          </p:cNvPr>
          <p:cNvPicPr>
            <a:picLocks noChangeAspect="1"/>
          </p:cNvPicPr>
          <p:nvPr/>
        </p:nvPicPr>
        <p:blipFill rotWithShape="1">
          <a:blip r:embed="rId3"/>
          <a:srcRect l="6853" r="-1"/>
          <a:stretch/>
        </p:blipFill>
        <p:spPr>
          <a:xfrm>
            <a:off x="542458" y="2675263"/>
            <a:ext cx="5334000" cy="3817611"/>
          </a:xfrm>
          <a:prstGeom prst="rect">
            <a:avLst/>
          </a:prstGeom>
        </p:spPr>
      </p:pic>
      <p:sp>
        <p:nvSpPr>
          <p:cNvPr id="13" name="正方形/長方形 12">
            <a:extLst>
              <a:ext uri="{FF2B5EF4-FFF2-40B4-BE49-F238E27FC236}">
                <a16:creationId xmlns:a16="http://schemas.microsoft.com/office/drawing/2014/main" id="{560C495B-A626-7967-40BC-C5176A5B5AC6}"/>
              </a:ext>
            </a:extLst>
          </p:cNvPr>
          <p:cNvSpPr/>
          <p:nvPr/>
        </p:nvSpPr>
        <p:spPr>
          <a:xfrm>
            <a:off x="542458" y="1476375"/>
            <a:ext cx="5334000" cy="5016499"/>
          </a:xfrm>
          <a:prstGeom prst="rect">
            <a:avLst/>
          </a:prstGeom>
          <a:solidFill>
            <a:srgbClr val="FFF8F3">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descr="ノートパソコンを使っている女性&#10;&#10;中程度の精度で自動的に生成された説明">
            <a:extLst>
              <a:ext uri="{FF2B5EF4-FFF2-40B4-BE49-F238E27FC236}">
                <a16:creationId xmlns:a16="http://schemas.microsoft.com/office/drawing/2014/main" id="{EB3C729F-D09A-3FDA-7F68-7DE3D5EBCC50}"/>
              </a:ext>
            </a:extLst>
          </p:cNvPr>
          <p:cNvPicPr>
            <a:picLocks noChangeAspect="1"/>
          </p:cNvPicPr>
          <p:nvPr/>
        </p:nvPicPr>
        <p:blipFill rotWithShape="1">
          <a:blip r:embed="rId4"/>
          <a:srcRect l="1489" r="5523"/>
          <a:stretch/>
        </p:blipFill>
        <p:spPr>
          <a:xfrm>
            <a:off x="6172200" y="2675264"/>
            <a:ext cx="5324942" cy="3817610"/>
          </a:xfrm>
          <a:prstGeom prst="rect">
            <a:avLst/>
          </a:prstGeom>
        </p:spPr>
      </p:pic>
      <p:sp>
        <p:nvSpPr>
          <p:cNvPr id="18" name="正方形/長方形 17">
            <a:extLst>
              <a:ext uri="{FF2B5EF4-FFF2-40B4-BE49-F238E27FC236}">
                <a16:creationId xmlns:a16="http://schemas.microsoft.com/office/drawing/2014/main" id="{184F6D98-3643-E784-3949-F756F6715F16}"/>
              </a:ext>
            </a:extLst>
          </p:cNvPr>
          <p:cNvSpPr/>
          <p:nvPr/>
        </p:nvSpPr>
        <p:spPr>
          <a:xfrm>
            <a:off x="6163142" y="1476374"/>
            <a:ext cx="5334000" cy="5016499"/>
          </a:xfrm>
          <a:prstGeom prst="rect">
            <a:avLst/>
          </a:prstGeom>
          <a:solidFill>
            <a:srgbClr val="FFF8F3">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0511C032-8245-8FB6-8382-A6D197D6EC12}"/>
              </a:ext>
            </a:extLst>
          </p:cNvPr>
          <p:cNvPicPr>
            <a:picLocks noChangeAspect="1"/>
          </p:cNvPicPr>
          <p:nvPr/>
        </p:nvPicPr>
        <p:blipFill>
          <a:blip r:embed="rId5"/>
          <a:stretch>
            <a:fillRect/>
          </a:stretch>
        </p:blipFill>
        <p:spPr>
          <a:xfrm>
            <a:off x="542458" y="1476376"/>
            <a:ext cx="5334000" cy="5016499"/>
          </a:xfrm>
          <a:prstGeom prst="rect">
            <a:avLst/>
          </a:prstGeom>
        </p:spPr>
      </p:pic>
      <p:pic>
        <p:nvPicPr>
          <p:cNvPr id="10" name="図 9">
            <a:extLst>
              <a:ext uri="{FF2B5EF4-FFF2-40B4-BE49-F238E27FC236}">
                <a16:creationId xmlns:a16="http://schemas.microsoft.com/office/drawing/2014/main" id="{76C75356-7411-170C-427D-DF822A93F11D}"/>
              </a:ext>
            </a:extLst>
          </p:cNvPr>
          <p:cNvPicPr>
            <a:picLocks noChangeAspect="1"/>
          </p:cNvPicPr>
          <p:nvPr/>
        </p:nvPicPr>
        <p:blipFill>
          <a:blip r:embed="rId5"/>
          <a:stretch>
            <a:fillRect/>
          </a:stretch>
        </p:blipFill>
        <p:spPr>
          <a:xfrm>
            <a:off x="6172200" y="1476375"/>
            <a:ext cx="5334000" cy="5016499"/>
          </a:xfrm>
          <a:prstGeom prst="rect">
            <a:avLst/>
          </a:prstGeom>
          <a:ln>
            <a:noFill/>
          </a:ln>
        </p:spPr>
      </p:pic>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a:xfrm>
            <a:off x="6467942" y="1943329"/>
            <a:ext cx="5181600" cy="731934"/>
          </a:xfrm>
        </p:spPr>
        <p:txBody>
          <a:bodyPr>
            <a:normAutofit/>
          </a:bodyPr>
          <a:lstStyle/>
          <a:p>
            <a:pPr marL="0" indent="0">
              <a:buNone/>
            </a:pPr>
            <a:r>
              <a:rPr lang="ja-JP" altLang="en-US" sz="3600"/>
              <a:t>専用の端末</a:t>
            </a:r>
            <a:r>
              <a:rPr lang="en-US" altLang="ja-JP" sz="3600" dirty="0"/>
              <a:t>&amp;</a:t>
            </a:r>
            <a:r>
              <a:rPr lang="ja-JP" altLang="en-US" sz="3600"/>
              <a:t>アプリ</a:t>
            </a:r>
          </a:p>
        </p:txBody>
      </p:sp>
      <p:sp>
        <p:nvSpPr>
          <p:cNvPr id="7" name="コンテンツ プレースホルダー 4">
            <a:extLst>
              <a:ext uri="{FF2B5EF4-FFF2-40B4-BE49-F238E27FC236}">
                <a16:creationId xmlns:a16="http://schemas.microsoft.com/office/drawing/2014/main" id="{A820082B-8615-0B3F-3889-FA4AC2AB0909}"/>
              </a:ext>
            </a:extLst>
          </p:cNvPr>
          <p:cNvSpPr txBox="1">
            <a:spLocks/>
          </p:cNvSpPr>
          <p:nvPr/>
        </p:nvSpPr>
        <p:spPr>
          <a:xfrm>
            <a:off x="838200" y="1989599"/>
            <a:ext cx="5181600" cy="816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600"/>
              <a:t>レシートで管理する</a:t>
            </a:r>
          </a:p>
          <a:p>
            <a:pPr marL="0" indent="0">
              <a:buNone/>
            </a:pPr>
            <a:endParaRPr lang="ja-JP" altLang="en-US" sz="3600"/>
          </a:p>
        </p:txBody>
      </p:sp>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sz="half" idx="1"/>
          </p:nvPr>
        </p:nvSpPr>
        <p:spPr>
          <a:xfrm>
            <a:off x="6620342" y="3659839"/>
            <a:ext cx="5181600" cy="2629296"/>
          </a:xfrm>
        </p:spPr>
        <p:txBody>
          <a:bodyPr anchor="ctr">
            <a:normAutofit/>
          </a:bodyPr>
          <a:lstStyle/>
          <a:p>
            <a:r>
              <a:rPr lang="ja-JP" altLang="en-US">
                <a:ln w="63500">
                  <a:solidFill>
                    <a:schemeClr val="bg1"/>
                  </a:solidFill>
                </a:ln>
              </a:rPr>
              <a:t>専用のタブレット端末</a:t>
            </a:r>
            <a:endParaRPr lang="en-US" altLang="ja-JP" dirty="0">
              <a:ln w="63500">
                <a:solidFill>
                  <a:schemeClr val="bg1"/>
                </a:solidFill>
              </a:ln>
            </a:endParaRPr>
          </a:p>
          <a:p>
            <a:endParaRPr lang="en-US" altLang="ja-JP" dirty="0">
              <a:ln w="63500">
                <a:solidFill>
                  <a:schemeClr val="bg1"/>
                </a:solidFill>
              </a:ln>
            </a:endParaRPr>
          </a:p>
          <a:p>
            <a:r>
              <a:rPr lang="ja-JP" altLang="en-US">
                <a:ln w="63500">
                  <a:solidFill>
                    <a:schemeClr val="bg1"/>
                  </a:solidFill>
                </a:ln>
              </a:rPr>
              <a:t>運用、管理の維持費</a:t>
            </a:r>
            <a:endParaRPr lang="en-US" altLang="ja-JP" dirty="0">
              <a:ln w="63500">
                <a:solidFill>
                  <a:schemeClr val="bg1"/>
                </a:solidFill>
              </a:ln>
            </a:endParaRPr>
          </a:p>
          <a:p>
            <a:pPr lvl="1"/>
            <a:endParaRPr lang="ja-JP" altLang="en-US">
              <a:ln w="63500">
                <a:solidFill>
                  <a:schemeClr val="bg1"/>
                </a:solidFill>
              </a:ln>
            </a:endParaRPr>
          </a:p>
        </p:txBody>
      </p:sp>
      <p:sp>
        <p:nvSpPr>
          <p:cNvPr id="8" name="コンテンツ プレースホルダー 6">
            <a:extLst>
              <a:ext uri="{FF2B5EF4-FFF2-40B4-BE49-F238E27FC236}">
                <a16:creationId xmlns:a16="http://schemas.microsoft.com/office/drawing/2014/main" id="{D4FD591B-6E40-EFE3-49E1-CE7018AFCCE0}"/>
              </a:ext>
            </a:extLst>
          </p:cNvPr>
          <p:cNvSpPr txBox="1">
            <a:spLocks/>
          </p:cNvSpPr>
          <p:nvPr/>
        </p:nvSpPr>
        <p:spPr>
          <a:xfrm>
            <a:off x="914400" y="3613642"/>
            <a:ext cx="5181600" cy="27479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n w="63500">
                  <a:solidFill>
                    <a:schemeClr val="bg1"/>
                  </a:solidFill>
                </a:ln>
              </a:rPr>
              <a:t>レシート発行専用機械</a:t>
            </a:r>
            <a:endParaRPr lang="en-US" altLang="ja-JP" dirty="0">
              <a:ln w="63500">
                <a:solidFill>
                  <a:schemeClr val="bg1"/>
                </a:solidFill>
              </a:ln>
            </a:endParaRPr>
          </a:p>
          <a:p>
            <a:endParaRPr lang="en-US" altLang="ja-JP" dirty="0">
              <a:ln w="63500">
                <a:solidFill>
                  <a:schemeClr val="bg1"/>
                </a:solidFill>
              </a:ln>
            </a:endParaRPr>
          </a:p>
          <a:p>
            <a:r>
              <a:rPr lang="ja-JP" altLang="en-US">
                <a:ln w="63500">
                  <a:solidFill>
                    <a:schemeClr val="bg1"/>
                  </a:solidFill>
                </a:ln>
              </a:rPr>
              <a:t>紙やインクの耗品</a:t>
            </a:r>
            <a:endParaRPr lang="en-US" altLang="ja-JP" dirty="0">
              <a:ln w="63500">
                <a:solidFill>
                  <a:schemeClr val="bg1"/>
                </a:solidFill>
              </a:ln>
            </a:endParaRPr>
          </a:p>
          <a:p>
            <a:pPr lvl="1"/>
            <a:endParaRPr lang="ja-JP" altLang="en-US">
              <a:ln w="63500">
                <a:solidFill>
                  <a:schemeClr val="bg1"/>
                </a:solidFill>
              </a:ln>
            </a:endParaRPr>
          </a:p>
        </p:txBody>
      </p:sp>
      <p:pic>
        <p:nvPicPr>
          <p:cNvPr id="3" name="図 2">
            <a:extLst>
              <a:ext uri="{FF2B5EF4-FFF2-40B4-BE49-F238E27FC236}">
                <a16:creationId xmlns:a16="http://schemas.microsoft.com/office/drawing/2014/main" id="{9C018D9C-C0A7-793E-ADB0-9B188B1A45DC}"/>
              </a:ext>
            </a:extLst>
          </p:cNvPr>
          <p:cNvPicPr>
            <a:picLocks noChangeAspect="1"/>
          </p:cNvPicPr>
          <p:nvPr/>
        </p:nvPicPr>
        <p:blipFill>
          <a:blip r:embed="rId6"/>
          <a:stretch>
            <a:fillRect/>
          </a:stretch>
        </p:blipFill>
        <p:spPr>
          <a:xfrm>
            <a:off x="599660" y="1316769"/>
            <a:ext cx="7772400" cy="129540"/>
          </a:xfrm>
          <a:prstGeom prst="rect">
            <a:avLst/>
          </a:prstGeom>
        </p:spPr>
      </p:pic>
      <p:sp>
        <p:nvSpPr>
          <p:cNvPr id="14" name="コンテンツ プレースホルダー 6">
            <a:extLst>
              <a:ext uri="{FF2B5EF4-FFF2-40B4-BE49-F238E27FC236}">
                <a16:creationId xmlns:a16="http://schemas.microsoft.com/office/drawing/2014/main" id="{8E929EC1-B7D8-0816-E030-738FD61211F6}"/>
              </a:ext>
            </a:extLst>
          </p:cNvPr>
          <p:cNvSpPr txBox="1">
            <a:spLocks/>
          </p:cNvSpPr>
          <p:nvPr/>
        </p:nvSpPr>
        <p:spPr>
          <a:xfrm>
            <a:off x="914400" y="3613642"/>
            <a:ext cx="5181600" cy="27479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n w="63500">
                  <a:noFill/>
                </a:ln>
              </a:rPr>
              <a:t>レシート発行専用機械</a:t>
            </a:r>
            <a:endParaRPr lang="en-US" altLang="ja-JP" dirty="0">
              <a:ln w="63500">
                <a:noFill/>
              </a:ln>
            </a:endParaRPr>
          </a:p>
          <a:p>
            <a:endParaRPr lang="en-US" altLang="ja-JP" dirty="0">
              <a:ln w="63500">
                <a:noFill/>
              </a:ln>
            </a:endParaRPr>
          </a:p>
          <a:p>
            <a:r>
              <a:rPr lang="ja-JP" altLang="en-US">
                <a:ln w="63500">
                  <a:noFill/>
                </a:ln>
              </a:rPr>
              <a:t>紙やインクの耗品</a:t>
            </a:r>
            <a:endParaRPr lang="en-US" altLang="ja-JP" dirty="0">
              <a:ln w="63500">
                <a:noFill/>
              </a:ln>
            </a:endParaRPr>
          </a:p>
          <a:p>
            <a:pPr lvl="1"/>
            <a:endParaRPr lang="ja-JP" altLang="en-US">
              <a:ln w="63500">
                <a:noFill/>
              </a:ln>
            </a:endParaRPr>
          </a:p>
        </p:txBody>
      </p:sp>
      <p:sp>
        <p:nvSpPr>
          <p:cNvPr id="19" name="コンテンツ プレースホルダー 4">
            <a:extLst>
              <a:ext uri="{FF2B5EF4-FFF2-40B4-BE49-F238E27FC236}">
                <a16:creationId xmlns:a16="http://schemas.microsoft.com/office/drawing/2014/main" id="{CA2BB056-43DC-C0ED-393A-91E35D6D9736}"/>
              </a:ext>
            </a:extLst>
          </p:cNvPr>
          <p:cNvSpPr txBox="1">
            <a:spLocks/>
          </p:cNvSpPr>
          <p:nvPr/>
        </p:nvSpPr>
        <p:spPr>
          <a:xfrm>
            <a:off x="6620342" y="3659838"/>
            <a:ext cx="5181600" cy="262929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専用のタブレット端末</a:t>
            </a:r>
            <a:endParaRPr lang="en-US" altLang="ja-JP" dirty="0"/>
          </a:p>
          <a:p>
            <a:endParaRPr lang="en-US" altLang="ja-JP" dirty="0"/>
          </a:p>
          <a:p>
            <a:r>
              <a:rPr lang="ja-JP" altLang="en-US"/>
              <a:t>運用、管理の維持費</a:t>
            </a:r>
            <a:endParaRPr lang="en-US" altLang="ja-JP" dirty="0"/>
          </a:p>
          <a:p>
            <a:pPr lvl="1"/>
            <a:endParaRPr lang="ja-JP" altLang="en-US"/>
          </a:p>
        </p:txBody>
      </p:sp>
      <p:sp>
        <p:nvSpPr>
          <p:cNvPr id="4" name="正方形/長方形 3">
            <a:extLst>
              <a:ext uri="{FF2B5EF4-FFF2-40B4-BE49-F238E27FC236}">
                <a16:creationId xmlns:a16="http://schemas.microsoft.com/office/drawing/2014/main" id="{45EAFA8D-0FAA-0990-4273-5F1FD4B1DE23}"/>
              </a:ext>
            </a:extLst>
          </p:cNvPr>
          <p:cNvSpPr/>
          <p:nvPr/>
        </p:nvSpPr>
        <p:spPr>
          <a:xfrm>
            <a:off x="512811" y="1446309"/>
            <a:ext cx="11013977" cy="5046564"/>
          </a:xfrm>
          <a:prstGeom prst="rect">
            <a:avLst/>
          </a:prstGeom>
          <a:solidFill>
            <a:srgbClr val="FCDDA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229DB0-E99E-7008-709D-F1F0E7C1EC54}"/>
              </a:ext>
            </a:extLst>
          </p:cNvPr>
          <p:cNvSpPr txBox="1"/>
          <p:nvPr/>
        </p:nvSpPr>
        <p:spPr>
          <a:xfrm>
            <a:off x="542458" y="3501917"/>
            <a:ext cx="11157319" cy="1015663"/>
          </a:xfrm>
          <a:prstGeom prst="rect">
            <a:avLst/>
          </a:prstGeom>
        </p:spPr>
        <p:txBody>
          <a:bodyPr wrap="square" rtlCol="0">
            <a:spAutoFit/>
          </a:bodyPr>
          <a:lstStyle/>
          <a:p>
            <a:pPr algn="ctr"/>
            <a:r>
              <a:rPr kumimoji="1" lang="ja-JP" altLang="en-US" sz="6000">
                <a:ln w="152400">
                  <a:solidFill>
                    <a:schemeClr val="bg1"/>
                  </a:solidFill>
                </a:ln>
                <a:latin typeface="LightNovelPopV2 V2" pitchFamily="2" charset="-128"/>
                <a:ea typeface="LightNovelPopV2 V2" pitchFamily="2" charset="-128"/>
                <a:cs typeface="LightNovelPopV2 V2" pitchFamily="2" charset="-128"/>
              </a:rPr>
              <a:t>模擬店には</a:t>
            </a:r>
            <a:r>
              <a:rPr lang="ja-JP" altLang="en-US" sz="6000">
                <a:ln w="152400">
                  <a:solidFill>
                    <a:schemeClr val="bg1"/>
                  </a:solidFill>
                </a:ln>
                <a:latin typeface="LightNovelPopV2 V2" pitchFamily="2" charset="-128"/>
                <a:ea typeface="LightNovelPopV2 V2" pitchFamily="2" charset="-128"/>
                <a:cs typeface="LightNovelPopV2 V2" pitchFamily="2" charset="-128"/>
              </a:rPr>
              <a:t>負担が大きすぎる</a:t>
            </a:r>
            <a:endParaRPr kumimoji="1" lang="ja-JP" altLang="en-US" sz="6000">
              <a:ln w="152400">
                <a:solidFill>
                  <a:schemeClr val="bg1"/>
                </a:solidFill>
              </a:ln>
              <a:latin typeface="LightNovelPopV2 V2" pitchFamily="2" charset="-128"/>
              <a:ea typeface="LightNovelPopV2 V2" pitchFamily="2" charset="-128"/>
              <a:cs typeface="LightNovelPopV2 V2" pitchFamily="2" charset="-128"/>
            </a:endParaRPr>
          </a:p>
        </p:txBody>
      </p:sp>
      <p:sp>
        <p:nvSpPr>
          <p:cNvPr id="15" name="テキスト ボックス 14">
            <a:extLst>
              <a:ext uri="{FF2B5EF4-FFF2-40B4-BE49-F238E27FC236}">
                <a16:creationId xmlns:a16="http://schemas.microsoft.com/office/drawing/2014/main" id="{3124213F-1B16-C82F-72A4-4E47A14052BA}"/>
              </a:ext>
            </a:extLst>
          </p:cNvPr>
          <p:cNvSpPr txBox="1"/>
          <p:nvPr/>
        </p:nvSpPr>
        <p:spPr>
          <a:xfrm>
            <a:off x="542458" y="3501917"/>
            <a:ext cx="11157319" cy="1015663"/>
          </a:xfrm>
          <a:prstGeom prst="rect">
            <a:avLst/>
          </a:prstGeom>
        </p:spPr>
        <p:txBody>
          <a:bodyPr wrap="square" rtlCol="0">
            <a:spAutoFit/>
          </a:bodyPr>
          <a:lstStyle/>
          <a:p>
            <a:pPr algn="ctr"/>
            <a:r>
              <a:rPr kumimoji="1" lang="ja-JP" altLang="en-US" sz="6000">
                <a:ln w="152400">
                  <a:noFill/>
                </a:ln>
                <a:latin typeface="LightNovelPopV2 V2" pitchFamily="2" charset="-128"/>
                <a:ea typeface="LightNovelPopV2 V2" pitchFamily="2" charset="-128"/>
                <a:cs typeface="LightNovelPopV2 V2" pitchFamily="2" charset="-128"/>
              </a:rPr>
              <a:t>模擬店には</a:t>
            </a:r>
            <a:r>
              <a:rPr lang="ja-JP" altLang="en-US" sz="6000">
                <a:ln w="152400">
                  <a:noFill/>
                </a:ln>
                <a:latin typeface="LightNovelPopV2 V2" pitchFamily="2" charset="-128"/>
                <a:ea typeface="LightNovelPopV2 V2" pitchFamily="2" charset="-128"/>
                <a:cs typeface="LightNovelPopV2 V2" pitchFamily="2" charset="-128"/>
              </a:rPr>
              <a:t>負担が大きすぎる</a:t>
            </a:r>
            <a:endParaRPr kumimoji="1" lang="ja-JP" altLang="en-US" sz="6000">
              <a:ln w="152400">
                <a:noFill/>
              </a:ln>
              <a:latin typeface="LightNovelPopV2 V2" pitchFamily="2" charset="-128"/>
              <a:ea typeface="LightNovelPopV2 V2" pitchFamily="2" charset="-128"/>
              <a:cs typeface="LightNovelPopV2 V2" pitchFamily="2" charset="-128"/>
            </a:endParaRPr>
          </a:p>
        </p:txBody>
      </p:sp>
    </p:spTree>
    <p:extLst>
      <p:ext uri="{BB962C8B-B14F-4D97-AF65-F5344CB8AC3E}">
        <p14:creationId xmlns:p14="http://schemas.microsoft.com/office/powerpoint/2010/main" val="3870450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模擬店が求めるサービス</a:t>
            </a:r>
          </a:p>
        </p:txBody>
      </p:sp>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a:xfrm>
            <a:off x="599660" y="1993797"/>
            <a:ext cx="5157787" cy="3684588"/>
          </a:xfrm>
        </p:spPr>
        <p:txBody>
          <a:bodyPr anchor="t"/>
          <a:lstStyle/>
          <a:p>
            <a:r>
              <a:rPr lang="ja-JP" altLang="en-US"/>
              <a:t>初期費用なし</a:t>
            </a:r>
            <a:endParaRPr lang="en-US" altLang="ja-JP" dirty="0"/>
          </a:p>
          <a:p>
            <a:endParaRPr lang="en-US" altLang="ja-JP" dirty="0"/>
          </a:p>
          <a:p>
            <a:pPr marL="0" indent="0">
              <a:buNone/>
            </a:pPr>
            <a:endParaRPr lang="en-US" altLang="ja-JP" dirty="0"/>
          </a:p>
          <a:p>
            <a:endParaRPr lang="en-US" altLang="ja-JP" dirty="0"/>
          </a:p>
          <a:p>
            <a:r>
              <a:rPr lang="ja-JP" altLang="en-US"/>
              <a:t>導入の手間なし</a:t>
            </a:r>
            <a:endParaRPr lang="en-US" altLang="ja-JP" dirty="0"/>
          </a:p>
          <a:p>
            <a:endParaRPr lang="ja-JP" altLang="en-US"/>
          </a:p>
        </p:txBody>
      </p:sp>
      <p:sp>
        <p:nvSpPr>
          <p:cNvPr id="17" name="コンテンツ プレースホルダー 16">
            <a:extLst>
              <a:ext uri="{FF2B5EF4-FFF2-40B4-BE49-F238E27FC236}">
                <a16:creationId xmlns:a16="http://schemas.microsoft.com/office/drawing/2014/main" id="{691E95D7-9F5D-0D1A-48B0-0609605D2043}"/>
              </a:ext>
            </a:extLst>
          </p:cNvPr>
          <p:cNvSpPr>
            <a:spLocks noGrp="1"/>
          </p:cNvSpPr>
          <p:nvPr>
            <p:ph sz="quarter" idx="4"/>
          </p:nvPr>
        </p:nvSpPr>
        <p:spPr>
          <a:xfrm>
            <a:off x="1904518" y="2397953"/>
            <a:ext cx="7279237" cy="3684588"/>
          </a:xfrm>
        </p:spPr>
        <p:txBody>
          <a:bodyPr anchor="ctr"/>
          <a:lstStyle/>
          <a:p>
            <a:pPr marL="0" indent="0">
              <a:buNone/>
            </a:pPr>
            <a:r>
              <a:rPr lang="ja-JP" altLang="en-US"/>
              <a:t>手持ちのスマホで</a:t>
            </a:r>
            <a:r>
              <a:rPr lang="en-US" altLang="ja-JP" dirty="0"/>
              <a:t>OK</a:t>
            </a:r>
            <a:r>
              <a:rPr lang="ja-JP" altLang="en-US"/>
              <a:t>！</a:t>
            </a:r>
            <a:endParaRPr lang="en-US" altLang="ja-JP" dirty="0"/>
          </a:p>
          <a:p>
            <a:endParaRPr lang="en-US" altLang="ja-JP" dirty="0"/>
          </a:p>
          <a:p>
            <a:endParaRPr lang="en-US" altLang="ja-JP" dirty="0"/>
          </a:p>
          <a:p>
            <a:endParaRPr lang="en-US" altLang="ja-JP" dirty="0"/>
          </a:p>
          <a:p>
            <a:pPr marL="0" indent="0">
              <a:buNone/>
            </a:pPr>
            <a:r>
              <a:rPr lang="en-US" altLang="ja-JP" dirty="0"/>
              <a:t>Google</a:t>
            </a:r>
            <a:r>
              <a:rPr lang="ja-JP" altLang="en-US"/>
              <a:t>アカウントだけで利用可能</a:t>
            </a:r>
            <a:endParaRPr lang="en-US" altLang="ja-JP" dirty="0"/>
          </a:p>
        </p:txBody>
      </p:sp>
      <p:pic>
        <p:nvPicPr>
          <p:cNvPr id="18" name="図 17">
            <a:extLst>
              <a:ext uri="{FF2B5EF4-FFF2-40B4-BE49-F238E27FC236}">
                <a16:creationId xmlns:a16="http://schemas.microsoft.com/office/drawing/2014/main" id="{E8A518EB-BCD5-0A91-173E-45FDF328154E}"/>
              </a:ext>
            </a:extLst>
          </p:cNvPr>
          <p:cNvPicPr>
            <a:picLocks noChangeAspect="1"/>
          </p:cNvPicPr>
          <p:nvPr/>
        </p:nvPicPr>
        <p:blipFill>
          <a:blip r:embed="rId3"/>
          <a:stretch>
            <a:fillRect/>
          </a:stretch>
        </p:blipFill>
        <p:spPr>
          <a:xfrm>
            <a:off x="1356476" y="2803928"/>
            <a:ext cx="395644" cy="540000"/>
          </a:xfrm>
          <a:prstGeom prst="rect">
            <a:avLst/>
          </a:prstGeom>
        </p:spPr>
      </p:pic>
      <p:pic>
        <p:nvPicPr>
          <p:cNvPr id="19" name="図 18">
            <a:extLst>
              <a:ext uri="{FF2B5EF4-FFF2-40B4-BE49-F238E27FC236}">
                <a16:creationId xmlns:a16="http://schemas.microsoft.com/office/drawing/2014/main" id="{DED9F571-5043-4D17-DC88-D0B2D7436005}"/>
              </a:ext>
            </a:extLst>
          </p:cNvPr>
          <p:cNvPicPr>
            <a:picLocks noChangeAspect="1"/>
          </p:cNvPicPr>
          <p:nvPr/>
        </p:nvPicPr>
        <p:blipFill>
          <a:blip r:embed="rId3"/>
          <a:stretch>
            <a:fillRect/>
          </a:stretch>
        </p:blipFill>
        <p:spPr>
          <a:xfrm>
            <a:off x="1356476" y="5070463"/>
            <a:ext cx="395644" cy="540000"/>
          </a:xfrm>
          <a:prstGeom prst="rect">
            <a:avLst/>
          </a:prstGeom>
        </p:spPr>
      </p:pic>
      <p:pic>
        <p:nvPicPr>
          <p:cNvPr id="3" name="図 2">
            <a:extLst>
              <a:ext uri="{FF2B5EF4-FFF2-40B4-BE49-F238E27FC236}">
                <a16:creationId xmlns:a16="http://schemas.microsoft.com/office/drawing/2014/main" id="{29DCECF0-8B13-8B0E-826C-6E0184816828}"/>
              </a:ext>
            </a:extLst>
          </p:cNvPr>
          <p:cNvPicPr>
            <a:picLocks noChangeAspect="1"/>
          </p:cNvPicPr>
          <p:nvPr/>
        </p:nvPicPr>
        <p:blipFill>
          <a:blip r:embed="rId4"/>
          <a:stretch>
            <a:fillRect/>
          </a:stretch>
        </p:blipFill>
        <p:spPr>
          <a:xfrm>
            <a:off x="599660" y="1316769"/>
            <a:ext cx="7772400" cy="129540"/>
          </a:xfrm>
          <a:prstGeom prst="rect">
            <a:avLst/>
          </a:prstGeom>
        </p:spPr>
      </p:pic>
      <p:pic>
        <p:nvPicPr>
          <p:cNvPr id="4" name="図 3" descr="アイコン&#10;&#10;自動的に生成された説明">
            <a:extLst>
              <a:ext uri="{FF2B5EF4-FFF2-40B4-BE49-F238E27FC236}">
                <a16:creationId xmlns:a16="http://schemas.microsoft.com/office/drawing/2014/main" id="{27A43872-EB65-C64B-5322-D3C0BE054AD4}"/>
              </a:ext>
            </a:extLst>
          </p:cNvPr>
          <p:cNvPicPr>
            <a:picLocks noChangeAspect="1"/>
          </p:cNvPicPr>
          <p:nvPr/>
        </p:nvPicPr>
        <p:blipFill>
          <a:blip r:embed="rId5"/>
          <a:stretch>
            <a:fillRect/>
          </a:stretch>
        </p:blipFill>
        <p:spPr>
          <a:xfrm>
            <a:off x="8762806" y="50396"/>
            <a:ext cx="3360090" cy="6757208"/>
          </a:xfrm>
          <a:prstGeom prst="rect">
            <a:avLst/>
          </a:prstGeom>
        </p:spPr>
      </p:pic>
    </p:spTree>
    <p:extLst>
      <p:ext uri="{BB962C8B-B14F-4D97-AF65-F5344CB8AC3E}">
        <p14:creationId xmlns:p14="http://schemas.microsoft.com/office/powerpoint/2010/main" val="58336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ユーザーのメリット</a:t>
            </a:r>
          </a:p>
        </p:txBody>
      </p:sp>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idx="1"/>
          </p:nvPr>
        </p:nvSpPr>
        <p:spPr>
          <a:xfrm>
            <a:off x="838200" y="2337628"/>
            <a:ext cx="10515600" cy="4351338"/>
          </a:xfrm>
        </p:spPr>
        <p:txBody>
          <a:bodyPr anchor="ctr">
            <a:normAutofit/>
          </a:bodyPr>
          <a:lstStyle/>
          <a:p>
            <a:r>
              <a:rPr lang="ja-JP" altLang="en-US" sz="3600"/>
              <a:t>アプリのインストールがいらない</a:t>
            </a:r>
            <a:endParaRPr lang="en-US" altLang="ja-JP" sz="3600" dirty="0"/>
          </a:p>
          <a:p>
            <a:endParaRPr lang="en-US" altLang="ja-JP" sz="3600" dirty="0"/>
          </a:p>
          <a:p>
            <a:r>
              <a:rPr lang="ja-JP" altLang="en-US" sz="3600"/>
              <a:t>通信量も容量もなし！</a:t>
            </a:r>
            <a:endParaRPr lang="en-US" altLang="ja-JP" sz="3600" dirty="0"/>
          </a:p>
          <a:p>
            <a:endParaRPr lang="en-US" altLang="ja-JP" sz="3600" dirty="0"/>
          </a:p>
          <a:p>
            <a:r>
              <a:rPr lang="ja-JP" altLang="en-US" sz="3600"/>
              <a:t>ログインもなし！</a:t>
            </a:r>
          </a:p>
        </p:txBody>
      </p:sp>
      <p:sp>
        <p:nvSpPr>
          <p:cNvPr id="9" name="コンテンツ プレースホルダー 4">
            <a:extLst>
              <a:ext uri="{FF2B5EF4-FFF2-40B4-BE49-F238E27FC236}">
                <a16:creationId xmlns:a16="http://schemas.microsoft.com/office/drawing/2014/main" id="{CE9E841D-66EB-9D19-B55D-E9F12425ED1F}"/>
              </a:ext>
            </a:extLst>
          </p:cNvPr>
          <p:cNvSpPr txBox="1">
            <a:spLocks/>
          </p:cNvSpPr>
          <p:nvPr/>
        </p:nvSpPr>
        <p:spPr>
          <a:xfrm>
            <a:off x="838200" y="1765936"/>
            <a:ext cx="10515600" cy="87403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4400" dirty="0"/>
              <a:t>Web</a:t>
            </a:r>
            <a:r>
              <a:rPr lang="ja-JP" altLang="en-US" sz="4400"/>
              <a:t>サイトで完結</a:t>
            </a:r>
            <a:endParaRPr lang="en-US" altLang="ja-JP" sz="4400" dirty="0"/>
          </a:p>
        </p:txBody>
      </p:sp>
      <p:pic>
        <p:nvPicPr>
          <p:cNvPr id="10" name="図 9">
            <a:extLst>
              <a:ext uri="{FF2B5EF4-FFF2-40B4-BE49-F238E27FC236}">
                <a16:creationId xmlns:a16="http://schemas.microsoft.com/office/drawing/2014/main" id="{F57A9F80-3868-BB26-CA41-82E115147F46}"/>
              </a:ext>
            </a:extLst>
          </p:cNvPr>
          <p:cNvPicPr>
            <a:picLocks noChangeAspect="1"/>
          </p:cNvPicPr>
          <p:nvPr/>
        </p:nvPicPr>
        <p:blipFill>
          <a:blip r:embed="rId3"/>
          <a:stretch>
            <a:fillRect/>
          </a:stretch>
        </p:blipFill>
        <p:spPr>
          <a:xfrm>
            <a:off x="599660" y="1316769"/>
            <a:ext cx="7772400" cy="129540"/>
          </a:xfrm>
          <a:prstGeom prst="rect">
            <a:avLst/>
          </a:prstGeom>
        </p:spPr>
      </p:pic>
      <p:pic>
        <p:nvPicPr>
          <p:cNvPr id="4" name="図 3">
            <a:extLst>
              <a:ext uri="{FF2B5EF4-FFF2-40B4-BE49-F238E27FC236}">
                <a16:creationId xmlns:a16="http://schemas.microsoft.com/office/drawing/2014/main" id="{0A93FF66-DEA5-820D-54DC-F4A8D8D38B89}"/>
              </a:ext>
            </a:extLst>
          </p:cNvPr>
          <p:cNvPicPr>
            <a:picLocks noChangeAspect="1"/>
          </p:cNvPicPr>
          <p:nvPr/>
        </p:nvPicPr>
        <p:blipFill>
          <a:blip r:embed="rId4"/>
          <a:stretch>
            <a:fillRect/>
          </a:stretch>
        </p:blipFill>
        <p:spPr>
          <a:xfrm>
            <a:off x="9121379" y="2219044"/>
            <a:ext cx="1143000" cy="1270000"/>
          </a:xfrm>
          <a:prstGeom prst="rect">
            <a:avLst/>
          </a:prstGeom>
        </p:spPr>
      </p:pic>
      <p:pic>
        <p:nvPicPr>
          <p:cNvPr id="17" name="図 16">
            <a:extLst>
              <a:ext uri="{FF2B5EF4-FFF2-40B4-BE49-F238E27FC236}">
                <a16:creationId xmlns:a16="http://schemas.microsoft.com/office/drawing/2014/main" id="{D164EC3D-726F-D357-A80D-8BC9428A5414}"/>
              </a:ext>
            </a:extLst>
          </p:cNvPr>
          <p:cNvPicPr>
            <a:picLocks noChangeAspect="1"/>
          </p:cNvPicPr>
          <p:nvPr/>
        </p:nvPicPr>
        <p:blipFill>
          <a:blip r:embed="rId5"/>
          <a:stretch>
            <a:fillRect/>
          </a:stretch>
        </p:blipFill>
        <p:spPr>
          <a:xfrm>
            <a:off x="8132028" y="4598504"/>
            <a:ext cx="3405481" cy="6858000"/>
          </a:xfrm>
          <a:prstGeom prst="rect">
            <a:avLst/>
          </a:prstGeom>
        </p:spPr>
      </p:pic>
      <p:sp>
        <p:nvSpPr>
          <p:cNvPr id="18" name="正方形/長方形 17">
            <a:extLst>
              <a:ext uri="{FF2B5EF4-FFF2-40B4-BE49-F238E27FC236}">
                <a16:creationId xmlns:a16="http://schemas.microsoft.com/office/drawing/2014/main" id="{F07244D0-4FB0-2075-4BD5-5686B164AA23}"/>
              </a:ext>
            </a:extLst>
          </p:cNvPr>
          <p:cNvSpPr/>
          <p:nvPr/>
        </p:nvSpPr>
        <p:spPr>
          <a:xfrm rot="2700000">
            <a:off x="9655206" y="1752723"/>
            <a:ext cx="217239" cy="2391455"/>
          </a:xfrm>
          <a:prstGeom prst="rect">
            <a:avLst/>
          </a:prstGeom>
          <a:solidFill>
            <a:srgbClr val="FF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3C943614-A37C-EE66-7BB4-249E9B311BFE}"/>
              </a:ext>
            </a:extLst>
          </p:cNvPr>
          <p:cNvSpPr/>
          <p:nvPr/>
        </p:nvSpPr>
        <p:spPr>
          <a:xfrm rot="18900000" flipH="1">
            <a:off x="9655206" y="1759204"/>
            <a:ext cx="217239" cy="2391455"/>
          </a:xfrm>
          <a:prstGeom prst="rect">
            <a:avLst/>
          </a:prstGeom>
          <a:solidFill>
            <a:srgbClr val="FF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5256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97EC8648-3559-E3F5-477D-6C9B88040353}"/>
              </a:ext>
            </a:extLst>
          </p:cNvPr>
          <p:cNvSpPr txBox="1"/>
          <p:nvPr/>
        </p:nvSpPr>
        <p:spPr>
          <a:xfrm>
            <a:off x="3622457" y="902224"/>
            <a:ext cx="4208533" cy="1446550"/>
          </a:xfrm>
          <a:prstGeom prst="rect">
            <a:avLst/>
          </a:prstGeom>
          <a:noFill/>
        </p:spPr>
        <p:txBody>
          <a:bodyPr wrap="square" rtlCol="0">
            <a:spAutoFit/>
          </a:bodyPr>
          <a:lstStyle/>
          <a:p>
            <a:pPr algn="ctr"/>
            <a:r>
              <a:rPr kumimoji="1" lang="ja-JP" altLang="en-US" sz="8800" b="1">
                <a:solidFill>
                  <a:schemeClr val="accent1"/>
                </a:solidFill>
                <a:latin typeface="Noto Sans Kannada SemiBold" panose="020B0502040504020204" pitchFamily="34" charset="0"/>
                <a:cs typeface="Noto Sans Kannada SemiBold" panose="020B0502040504020204" pitchFamily="34" charset="0"/>
              </a:rPr>
              <a:t>安く</a:t>
            </a:r>
            <a:r>
              <a:rPr kumimoji="1" lang="ja-JP" altLang="en-US" sz="8800" b="1">
                <a:latin typeface="Noto Sans Kannada SemiBold" panose="020B0502040504020204" pitchFamily="34" charset="0"/>
                <a:cs typeface="Noto Sans Kannada SemiBold" panose="020B0502040504020204" pitchFamily="34" charset="0"/>
              </a:rPr>
              <a:t>、</a:t>
            </a:r>
          </a:p>
        </p:txBody>
      </p:sp>
      <p:sp>
        <p:nvSpPr>
          <p:cNvPr id="9" name="テキスト ボックス 8">
            <a:extLst>
              <a:ext uri="{FF2B5EF4-FFF2-40B4-BE49-F238E27FC236}">
                <a16:creationId xmlns:a16="http://schemas.microsoft.com/office/drawing/2014/main" id="{3423C9AE-B1CF-21D8-3308-DC4A971300B6}"/>
              </a:ext>
            </a:extLst>
          </p:cNvPr>
          <p:cNvSpPr txBox="1"/>
          <p:nvPr/>
        </p:nvSpPr>
        <p:spPr>
          <a:xfrm>
            <a:off x="417803" y="932615"/>
            <a:ext cx="4208533" cy="1446550"/>
          </a:xfrm>
          <a:prstGeom prst="rect">
            <a:avLst/>
          </a:prstGeom>
          <a:noFill/>
        </p:spPr>
        <p:txBody>
          <a:bodyPr wrap="square" rtlCol="0">
            <a:spAutoFit/>
          </a:bodyPr>
          <a:lstStyle/>
          <a:p>
            <a:pPr algn="ctr"/>
            <a:r>
              <a:rPr kumimoji="1" lang="ja-JP" altLang="en-US" sz="8800" b="1">
                <a:solidFill>
                  <a:schemeClr val="accent1"/>
                </a:solidFill>
                <a:latin typeface="Noto Sans Kannada SemiBold" panose="020B0502040504020204" pitchFamily="34" charset="0"/>
                <a:cs typeface="Noto Sans Kannada SemiBold" panose="020B0502040504020204" pitchFamily="34" charset="0"/>
              </a:rPr>
              <a:t>簡単</a:t>
            </a:r>
            <a:r>
              <a:rPr kumimoji="1" lang="ja-JP" altLang="en-US" sz="8800" b="1">
                <a:latin typeface="Noto Sans Kannada SemiBold" panose="020B0502040504020204" pitchFamily="34" charset="0"/>
                <a:cs typeface="Noto Sans Kannada SemiBold" panose="020B0502040504020204" pitchFamily="34" charset="0"/>
              </a:rPr>
              <a:t>、</a:t>
            </a:r>
          </a:p>
        </p:txBody>
      </p:sp>
      <p:sp>
        <p:nvSpPr>
          <p:cNvPr id="10" name="テキスト ボックス 9">
            <a:extLst>
              <a:ext uri="{FF2B5EF4-FFF2-40B4-BE49-F238E27FC236}">
                <a16:creationId xmlns:a16="http://schemas.microsoft.com/office/drawing/2014/main" id="{7D2779DB-EE8A-48F4-3E92-58C892A8EC07}"/>
              </a:ext>
            </a:extLst>
          </p:cNvPr>
          <p:cNvSpPr txBox="1"/>
          <p:nvPr/>
        </p:nvSpPr>
        <p:spPr>
          <a:xfrm>
            <a:off x="6645255" y="824063"/>
            <a:ext cx="4208533" cy="1446550"/>
          </a:xfrm>
          <a:prstGeom prst="rect">
            <a:avLst/>
          </a:prstGeom>
          <a:noFill/>
        </p:spPr>
        <p:txBody>
          <a:bodyPr wrap="square" rtlCol="0" anchor="t" anchorCtr="0">
            <a:spAutoFit/>
          </a:bodyPr>
          <a:lstStyle/>
          <a:p>
            <a:pPr algn="ctr"/>
            <a:r>
              <a:rPr kumimoji="1" lang="ja-JP" altLang="en-US" sz="8800" b="1">
                <a:solidFill>
                  <a:schemeClr val="accent1"/>
                </a:solidFill>
                <a:latin typeface="Noto Sans Kannada SemiBold" panose="020B0502040504020204" pitchFamily="34" charset="0"/>
                <a:cs typeface="Noto Sans Kannada SemiBold" panose="020B0502040504020204" pitchFamily="34" charset="0"/>
              </a:rPr>
              <a:t>便利</a:t>
            </a:r>
            <a:r>
              <a:rPr kumimoji="1" lang="ja-JP" altLang="en-US" sz="6400" b="1">
                <a:latin typeface="Noto Sans Kannada SemiBold" panose="020B0502040504020204" pitchFamily="34" charset="0"/>
                <a:cs typeface="Noto Sans Kannada SemiBold" panose="020B0502040504020204" pitchFamily="34" charset="0"/>
              </a:rPr>
              <a:t>に</a:t>
            </a:r>
          </a:p>
        </p:txBody>
      </p:sp>
      <p:sp>
        <p:nvSpPr>
          <p:cNvPr id="11" name="テキスト ボックス 10">
            <a:extLst>
              <a:ext uri="{FF2B5EF4-FFF2-40B4-BE49-F238E27FC236}">
                <a16:creationId xmlns:a16="http://schemas.microsoft.com/office/drawing/2014/main" id="{6195A18C-5962-A324-2365-0B3868514200}"/>
              </a:ext>
            </a:extLst>
          </p:cNvPr>
          <p:cNvSpPr txBox="1"/>
          <p:nvPr/>
        </p:nvSpPr>
        <p:spPr>
          <a:xfrm>
            <a:off x="773150" y="2535616"/>
            <a:ext cx="7063155" cy="1015663"/>
          </a:xfrm>
          <a:prstGeom prst="rect">
            <a:avLst/>
          </a:prstGeom>
          <a:noFill/>
        </p:spPr>
        <p:txBody>
          <a:bodyPr wrap="square" rtlCol="0">
            <a:spAutoFit/>
          </a:bodyPr>
          <a:lstStyle/>
          <a:p>
            <a:pPr algn="ctr"/>
            <a:r>
              <a:rPr kumimoji="1" lang="ja-JP" altLang="en-US" sz="6000" b="1">
                <a:latin typeface="Noto Sans Kannada SemiBold" panose="020B0502040504020204" pitchFamily="34" charset="0"/>
                <a:cs typeface="Noto Sans Kannada SemiBold" panose="020B0502040504020204" pitchFamily="34" charset="0"/>
              </a:rPr>
              <a:t>行列の管理をしよう</a:t>
            </a:r>
          </a:p>
        </p:txBody>
      </p:sp>
      <p:pic>
        <p:nvPicPr>
          <p:cNvPr id="12" name="図 11">
            <a:extLst>
              <a:ext uri="{FF2B5EF4-FFF2-40B4-BE49-F238E27FC236}">
                <a16:creationId xmlns:a16="http://schemas.microsoft.com/office/drawing/2014/main" id="{CE67125A-CC48-ED7A-C782-FA44734B5F03}"/>
              </a:ext>
            </a:extLst>
          </p:cNvPr>
          <p:cNvPicPr>
            <a:picLocks noChangeAspect="1"/>
          </p:cNvPicPr>
          <p:nvPr/>
        </p:nvPicPr>
        <p:blipFill>
          <a:blip r:embed="rId3"/>
          <a:stretch>
            <a:fillRect/>
          </a:stretch>
        </p:blipFill>
        <p:spPr>
          <a:xfrm>
            <a:off x="7016995" y="2736473"/>
            <a:ext cx="5643565" cy="5400000"/>
          </a:xfrm>
          <a:prstGeom prst="rect">
            <a:avLst/>
          </a:prstGeom>
        </p:spPr>
      </p:pic>
      <p:pic>
        <p:nvPicPr>
          <p:cNvPr id="13" name="図 12">
            <a:extLst>
              <a:ext uri="{FF2B5EF4-FFF2-40B4-BE49-F238E27FC236}">
                <a16:creationId xmlns:a16="http://schemas.microsoft.com/office/drawing/2014/main" id="{8A844311-0A37-7B83-60A6-57BB33240359}"/>
              </a:ext>
            </a:extLst>
          </p:cNvPr>
          <p:cNvPicPr>
            <a:picLocks noChangeAspect="1"/>
          </p:cNvPicPr>
          <p:nvPr/>
        </p:nvPicPr>
        <p:blipFill>
          <a:blip r:embed="rId4"/>
          <a:stretch>
            <a:fillRect/>
          </a:stretch>
        </p:blipFill>
        <p:spPr>
          <a:xfrm>
            <a:off x="7678777" y="4402674"/>
            <a:ext cx="4320000" cy="2289179"/>
          </a:xfrm>
          <a:prstGeom prst="rect">
            <a:avLst/>
          </a:prstGeom>
        </p:spPr>
      </p:pic>
      <p:sp>
        <p:nvSpPr>
          <p:cNvPr id="16" name="テキスト ボックス 15">
            <a:extLst>
              <a:ext uri="{FF2B5EF4-FFF2-40B4-BE49-F238E27FC236}">
                <a16:creationId xmlns:a16="http://schemas.microsoft.com/office/drawing/2014/main" id="{44B6587D-50FF-3853-1DA6-4237BBDF1668}"/>
              </a:ext>
            </a:extLst>
          </p:cNvPr>
          <p:cNvSpPr txBox="1"/>
          <p:nvPr/>
        </p:nvSpPr>
        <p:spPr>
          <a:xfrm>
            <a:off x="1651219" y="3807545"/>
            <a:ext cx="1276311" cy="461665"/>
          </a:xfrm>
          <a:prstGeom prst="rect">
            <a:avLst/>
          </a:prstGeom>
          <a:noFill/>
        </p:spPr>
        <p:txBody>
          <a:bodyPr wrap="none" rtlCol="0">
            <a:spAutoFit/>
          </a:bodyPr>
          <a:lstStyle/>
          <a:p>
            <a:r>
              <a:rPr kumimoji="1" lang="en-US" altLang="ja-JP" sz="2400" b="1" err="1">
                <a:latin typeface="Hiragino Sans W6" panose="020B0400000000000000" pitchFamily="34" charset="-128"/>
                <a:ea typeface="Hiragino Sans W6" panose="020B0400000000000000" pitchFamily="34" charset="-128"/>
              </a:rPr>
              <a:t>Github</a:t>
            </a:r>
            <a:endParaRPr kumimoji="1" lang="ja-JP" altLang="en-US" sz="2400" b="1">
              <a:latin typeface="Hiragino Sans W6" panose="020B0400000000000000" pitchFamily="34" charset="-128"/>
              <a:ea typeface="Hiragino Sans W6" panose="020B0400000000000000" pitchFamily="34" charset="-128"/>
            </a:endParaRPr>
          </a:p>
        </p:txBody>
      </p:sp>
      <p:sp>
        <p:nvSpPr>
          <p:cNvPr id="17" name="テキスト ボックス 16">
            <a:extLst>
              <a:ext uri="{FF2B5EF4-FFF2-40B4-BE49-F238E27FC236}">
                <a16:creationId xmlns:a16="http://schemas.microsoft.com/office/drawing/2014/main" id="{B5157E17-E8CA-EE0D-2A24-952337C9F1B8}"/>
              </a:ext>
            </a:extLst>
          </p:cNvPr>
          <p:cNvSpPr txBox="1"/>
          <p:nvPr/>
        </p:nvSpPr>
        <p:spPr>
          <a:xfrm>
            <a:off x="3756898" y="3807545"/>
            <a:ext cx="2339102" cy="461665"/>
          </a:xfrm>
          <a:prstGeom prst="rect">
            <a:avLst/>
          </a:prstGeom>
          <a:noFill/>
        </p:spPr>
        <p:txBody>
          <a:bodyPr wrap="none" rtlCol="0">
            <a:spAutoFit/>
          </a:bodyPr>
          <a:lstStyle/>
          <a:p>
            <a:r>
              <a:rPr kumimoji="1" lang="ja-JP" altLang="en-US" sz="2400" b="1">
                <a:latin typeface="Hiragino Sans W6" panose="020B0400000000000000" pitchFamily="34" charset="-128"/>
                <a:ea typeface="Hiragino Sans W6" panose="020B0400000000000000" pitchFamily="34" charset="-128"/>
              </a:rPr>
              <a:t>アプリはこちら</a:t>
            </a:r>
          </a:p>
        </p:txBody>
      </p:sp>
      <p:pic>
        <p:nvPicPr>
          <p:cNvPr id="23" name="図 22" descr="QR コード&#10;&#10;自動的に生成された説明">
            <a:extLst>
              <a:ext uri="{FF2B5EF4-FFF2-40B4-BE49-F238E27FC236}">
                <a16:creationId xmlns:a16="http://schemas.microsoft.com/office/drawing/2014/main" id="{97F70F47-6382-5E4F-CA16-1B773489A3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35115" y="4181229"/>
            <a:ext cx="2160000" cy="2160000"/>
          </a:xfrm>
          <a:prstGeom prst="rect">
            <a:avLst/>
          </a:prstGeom>
        </p:spPr>
      </p:pic>
      <p:pic>
        <p:nvPicPr>
          <p:cNvPr id="25" name="図 24" descr="QR コード&#10;&#10;自動的に生成された説明">
            <a:extLst>
              <a:ext uri="{FF2B5EF4-FFF2-40B4-BE49-F238E27FC236}">
                <a16:creationId xmlns:a16="http://schemas.microsoft.com/office/drawing/2014/main" id="{89C014D6-F4C9-26CD-D06E-C3967A61E4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822736" y="4181229"/>
            <a:ext cx="2160000" cy="2160000"/>
          </a:xfrm>
          <a:prstGeom prst="rect">
            <a:avLst/>
          </a:prstGeom>
        </p:spPr>
      </p:pic>
      <p:pic>
        <p:nvPicPr>
          <p:cNvPr id="27" name="図 26" descr="挿絵 が含まれている画像&#10;&#10;自動的に生成された説明">
            <a:extLst>
              <a:ext uri="{FF2B5EF4-FFF2-40B4-BE49-F238E27FC236}">
                <a16:creationId xmlns:a16="http://schemas.microsoft.com/office/drawing/2014/main" id="{A30AE9B4-BC1D-16AE-D108-D64127A8A51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6742" y="3636701"/>
            <a:ext cx="712831" cy="712831"/>
          </a:xfrm>
          <a:prstGeom prst="rect">
            <a:avLst/>
          </a:prstGeom>
        </p:spPr>
      </p:pic>
      <p:pic>
        <p:nvPicPr>
          <p:cNvPr id="30" name="図 29">
            <a:extLst>
              <a:ext uri="{FF2B5EF4-FFF2-40B4-BE49-F238E27FC236}">
                <a16:creationId xmlns:a16="http://schemas.microsoft.com/office/drawing/2014/main" id="{02774586-D2FD-CF4B-8BA2-8EFC930E0308}"/>
              </a:ext>
            </a:extLst>
          </p:cNvPr>
          <p:cNvPicPr>
            <a:picLocks noChangeAspect="1"/>
          </p:cNvPicPr>
          <p:nvPr/>
        </p:nvPicPr>
        <p:blipFill>
          <a:blip r:embed="rId7"/>
          <a:stretch>
            <a:fillRect/>
          </a:stretch>
        </p:blipFill>
        <p:spPr>
          <a:xfrm>
            <a:off x="599659" y="1997466"/>
            <a:ext cx="10770705" cy="179512"/>
          </a:xfrm>
          <a:prstGeom prst="rect">
            <a:avLst/>
          </a:prstGeom>
        </p:spPr>
      </p:pic>
    </p:spTree>
    <p:extLst>
      <p:ext uri="{BB962C8B-B14F-4D97-AF65-F5344CB8AC3E}">
        <p14:creationId xmlns:p14="http://schemas.microsoft.com/office/powerpoint/2010/main" val="119869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B43D5211-0A60-3D5A-3BE2-E6A03E4FEEF2}"/>
              </a:ext>
            </a:extLst>
          </p:cNvPr>
          <p:cNvSpPr>
            <a:spLocks noGrp="1"/>
          </p:cNvSpPr>
          <p:nvPr>
            <p:ph type="title"/>
          </p:nvPr>
        </p:nvSpPr>
        <p:spPr/>
        <p:txBody>
          <a:bodyPr/>
          <a:lstStyle/>
          <a:p>
            <a:r>
              <a:rPr lang="ja-JP" altLang="en-US" sz="4400" b="1">
                <a:latin typeface="Lato" panose="020F0502020204030204" pitchFamily="34" charset="0"/>
              </a:rPr>
              <a:t>お客さんの呼び出し</a:t>
            </a:r>
            <a:endParaRPr lang="ja-JP" altLang="en-US"/>
          </a:p>
        </p:txBody>
      </p:sp>
      <p:sp>
        <p:nvSpPr>
          <p:cNvPr id="2" name="コンテンツ プレースホルダー 1">
            <a:extLst>
              <a:ext uri="{FF2B5EF4-FFF2-40B4-BE49-F238E27FC236}">
                <a16:creationId xmlns:a16="http://schemas.microsoft.com/office/drawing/2014/main" id="{69133BDF-8F6B-A53B-69E1-47B97C80515F}"/>
              </a:ext>
            </a:extLst>
          </p:cNvPr>
          <p:cNvSpPr>
            <a:spLocks noGrp="1"/>
          </p:cNvSpPr>
          <p:nvPr>
            <p:ph idx="1"/>
          </p:nvPr>
        </p:nvSpPr>
        <p:spPr>
          <a:xfrm>
            <a:off x="838200" y="1885426"/>
            <a:ext cx="4695497" cy="645456"/>
          </a:xfrm>
        </p:spPr>
        <p:txBody>
          <a:bodyPr/>
          <a:lstStyle/>
          <a:p>
            <a:r>
              <a:rPr lang="ja-JP" altLang="en-US">
                <a:latin typeface="Lato" panose="020F0502020204030204" pitchFamily="34" charset="0"/>
              </a:rPr>
              <a:t>お店を意識していない</a:t>
            </a:r>
            <a:endParaRPr lang="en-US" altLang="ja-JP">
              <a:latin typeface="Lato" panose="020F0502020204030204" pitchFamily="34" charset="0"/>
            </a:endParaRPr>
          </a:p>
        </p:txBody>
      </p:sp>
      <p:sp>
        <p:nvSpPr>
          <p:cNvPr id="6" name="コンテンツ プレースホルダー 1">
            <a:extLst>
              <a:ext uri="{FF2B5EF4-FFF2-40B4-BE49-F238E27FC236}">
                <a16:creationId xmlns:a16="http://schemas.microsoft.com/office/drawing/2014/main" id="{E2A64AC1-D568-600D-6306-9F731A50D5CB}"/>
              </a:ext>
            </a:extLst>
          </p:cNvPr>
          <p:cNvSpPr txBox="1">
            <a:spLocks/>
          </p:cNvSpPr>
          <p:nvPr/>
        </p:nvSpPr>
        <p:spPr>
          <a:xfrm>
            <a:off x="1602349" y="4178792"/>
            <a:ext cx="9185564" cy="787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4400" b="1">
                <a:latin typeface="Lato" panose="020F0502020204030204" pitchFamily="34" charset="0"/>
              </a:rPr>
              <a:t>スマホに通知を送れば解決できる！</a:t>
            </a:r>
            <a:endParaRPr lang="en-US" altLang="ja-JP" sz="4400" b="1">
              <a:latin typeface="Lato" panose="020F0502020204030204" pitchFamily="34" charset="0"/>
            </a:endParaRPr>
          </a:p>
        </p:txBody>
      </p:sp>
      <p:sp>
        <p:nvSpPr>
          <p:cNvPr id="7" name="コンテンツ プレースホルダー 1">
            <a:extLst>
              <a:ext uri="{FF2B5EF4-FFF2-40B4-BE49-F238E27FC236}">
                <a16:creationId xmlns:a16="http://schemas.microsoft.com/office/drawing/2014/main" id="{6894D8B3-32CD-7515-9899-8E1D0BAF402D}"/>
              </a:ext>
            </a:extLst>
          </p:cNvPr>
          <p:cNvSpPr txBox="1">
            <a:spLocks/>
          </p:cNvSpPr>
          <p:nvPr/>
        </p:nvSpPr>
        <p:spPr>
          <a:xfrm>
            <a:off x="6195131" y="1885425"/>
            <a:ext cx="5373414" cy="6454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Lato" panose="020F0502020204030204" pitchFamily="34" charset="0"/>
              </a:rPr>
              <a:t>呼ばれていると分からない</a:t>
            </a:r>
            <a:endParaRPr lang="en-US" altLang="ja-JP">
              <a:latin typeface="Lato" panose="020F0502020204030204" pitchFamily="34" charset="0"/>
            </a:endParaRPr>
          </a:p>
        </p:txBody>
      </p:sp>
      <p:pic>
        <p:nvPicPr>
          <p:cNvPr id="9" name="図 8">
            <a:extLst>
              <a:ext uri="{FF2B5EF4-FFF2-40B4-BE49-F238E27FC236}">
                <a16:creationId xmlns:a16="http://schemas.microsoft.com/office/drawing/2014/main" id="{4D289CC1-8ED1-8BD6-A9C8-26F41930B39F}"/>
              </a:ext>
            </a:extLst>
          </p:cNvPr>
          <p:cNvPicPr>
            <a:picLocks noChangeAspect="1"/>
          </p:cNvPicPr>
          <p:nvPr/>
        </p:nvPicPr>
        <p:blipFill>
          <a:blip r:embed="rId3"/>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507931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lang="ja-JP" altLang="en-US" sz="4400" b="1">
                <a:latin typeface="Lato" panose="020F0502020204030204" pitchFamily="34" charset="0"/>
              </a:rPr>
              <a:t>お客さんの呼び出し</a:t>
            </a:r>
            <a:endParaRPr kumimoji="1" lang="ja-JP" altLang="en-US"/>
          </a:p>
        </p:txBody>
      </p:sp>
      <p:sp>
        <p:nvSpPr>
          <p:cNvPr id="4" name="コンテンツ プレースホルダー 3">
            <a:extLst>
              <a:ext uri="{FF2B5EF4-FFF2-40B4-BE49-F238E27FC236}">
                <a16:creationId xmlns:a16="http://schemas.microsoft.com/office/drawing/2014/main" id="{7CEDAFFF-C2F5-7746-1DF3-321AC2048B8A}"/>
              </a:ext>
            </a:extLst>
          </p:cNvPr>
          <p:cNvSpPr>
            <a:spLocks noGrp="1"/>
          </p:cNvSpPr>
          <p:nvPr>
            <p:ph sz="half" idx="1"/>
          </p:nvPr>
        </p:nvSpPr>
        <p:spPr>
          <a:xfrm>
            <a:off x="838200" y="2101108"/>
            <a:ext cx="6190711" cy="2072734"/>
          </a:xfrm>
        </p:spPr>
        <p:txBody>
          <a:bodyPr>
            <a:normAutofit/>
          </a:bodyPr>
          <a:lstStyle/>
          <a:p>
            <a:r>
              <a:rPr lang="ja-JP" altLang="en-US" sz="4000"/>
              <a:t>そもそも並んでいない</a:t>
            </a:r>
            <a:endParaRPr lang="en-US" altLang="ja-JP" sz="4000"/>
          </a:p>
          <a:p>
            <a:endParaRPr lang="en-US" altLang="ja-JP" sz="4000"/>
          </a:p>
          <a:p>
            <a:r>
              <a:rPr lang="ja-JP" altLang="en-US" sz="4000"/>
              <a:t>商品を受け取る気がない</a:t>
            </a:r>
          </a:p>
        </p:txBody>
      </p:sp>
      <p:pic>
        <p:nvPicPr>
          <p:cNvPr id="7" name="図 6">
            <a:extLst>
              <a:ext uri="{FF2B5EF4-FFF2-40B4-BE49-F238E27FC236}">
                <a16:creationId xmlns:a16="http://schemas.microsoft.com/office/drawing/2014/main" id="{5514E8C1-B44D-20D9-BE22-AB1C0B1CDFA7}"/>
              </a:ext>
            </a:extLst>
          </p:cNvPr>
          <p:cNvPicPr>
            <a:picLocks noChangeAspect="1"/>
          </p:cNvPicPr>
          <p:nvPr/>
        </p:nvPicPr>
        <p:blipFill>
          <a:blip r:embed="rId3"/>
          <a:stretch>
            <a:fillRect/>
          </a:stretch>
        </p:blipFill>
        <p:spPr>
          <a:xfrm>
            <a:off x="599660" y="1316769"/>
            <a:ext cx="7772400" cy="129540"/>
          </a:xfrm>
          <a:prstGeom prst="rect">
            <a:avLst/>
          </a:prstGeom>
        </p:spPr>
      </p:pic>
      <p:pic>
        <p:nvPicPr>
          <p:cNvPr id="9" name="図 8" descr="アイコン&#10;&#10;自動的に生成された説明">
            <a:extLst>
              <a:ext uri="{FF2B5EF4-FFF2-40B4-BE49-F238E27FC236}">
                <a16:creationId xmlns:a16="http://schemas.microsoft.com/office/drawing/2014/main" id="{0DCC1A6F-FEE5-42E2-5F35-0F1907C12A6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74521" y="2101108"/>
            <a:ext cx="3756369" cy="3756369"/>
          </a:xfrm>
          <a:prstGeom prst="rect">
            <a:avLst/>
          </a:prstGeom>
        </p:spPr>
      </p:pic>
    </p:spTree>
    <p:extLst>
      <p:ext uri="{BB962C8B-B14F-4D97-AF65-F5344CB8AC3E}">
        <p14:creationId xmlns:p14="http://schemas.microsoft.com/office/powerpoint/2010/main" val="1556343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lang="ja-JP" altLang="en-US" sz="4400" b="1">
                <a:latin typeface="Lato" panose="020F0502020204030204" pitchFamily="34" charset="0"/>
              </a:rPr>
              <a:t>お客さんの呼び出し</a:t>
            </a:r>
            <a:endParaRPr kumimoji="1" lang="ja-JP" altLang="en-US"/>
          </a:p>
        </p:txBody>
      </p:sp>
      <p:sp>
        <p:nvSpPr>
          <p:cNvPr id="4" name="コンテンツ プレースホルダー 3">
            <a:extLst>
              <a:ext uri="{FF2B5EF4-FFF2-40B4-BE49-F238E27FC236}">
                <a16:creationId xmlns:a16="http://schemas.microsoft.com/office/drawing/2014/main" id="{7CEDAFFF-C2F5-7746-1DF3-321AC2048B8A}"/>
              </a:ext>
            </a:extLst>
          </p:cNvPr>
          <p:cNvSpPr>
            <a:spLocks noGrp="1"/>
          </p:cNvSpPr>
          <p:nvPr>
            <p:ph sz="half" idx="1"/>
          </p:nvPr>
        </p:nvSpPr>
        <p:spPr>
          <a:xfrm>
            <a:off x="838200" y="2101108"/>
            <a:ext cx="6190711" cy="2072734"/>
          </a:xfrm>
        </p:spPr>
        <p:txBody>
          <a:bodyPr>
            <a:normAutofit/>
          </a:bodyPr>
          <a:lstStyle/>
          <a:p>
            <a:r>
              <a:rPr lang="ja-JP" altLang="en-US" sz="4000"/>
              <a:t>そもそも並んでいない</a:t>
            </a:r>
            <a:endParaRPr lang="en-US" altLang="ja-JP" sz="4000"/>
          </a:p>
          <a:p>
            <a:endParaRPr lang="en-US" altLang="ja-JP" sz="4000"/>
          </a:p>
          <a:p>
            <a:r>
              <a:rPr lang="ja-JP" altLang="en-US" sz="4000"/>
              <a:t>商品を受け取る気がない</a:t>
            </a:r>
          </a:p>
        </p:txBody>
      </p:sp>
      <p:sp>
        <p:nvSpPr>
          <p:cNvPr id="3" name="コンテンツ プレースホルダー 3">
            <a:extLst>
              <a:ext uri="{FF2B5EF4-FFF2-40B4-BE49-F238E27FC236}">
                <a16:creationId xmlns:a16="http://schemas.microsoft.com/office/drawing/2014/main" id="{A6E8A43C-13E7-3A67-33E8-A02ACFBA3341}"/>
              </a:ext>
            </a:extLst>
          </p:cNvPr>
          <p:cNvSpPr txBox="1">
            <a:spLocks/>
          </p:cNvSpPr>
          <p:nvPr/>
        </p:nvSpPr>
        <p:spPr>
          <a:xfrm>
            <a:off x="681628" y="5477088"/>
            <a:ext cx="7331439" cy="651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4000"/>
              <a:t>呼び出して時間を使いたくない</a:t>
            </a:r>
          </a:p>
        </p:txBody>
      </p:sp>
      <p:pic>
        <p:nvPicPr>
          <p:cNvPr id="6" name="図 5">
            <a:extLst>
              <a:ext uri="{FF2B5EF4-FFF2-40B4-BE49-F238E27FC236}">
                <a16:creationId xmlns:a16="http://schemas.microsoft.com/office/drawing/2014/main" id="{59137A07-14EB-B5C1-92B0-CFC34DC354F0}"/>
              </a:ext>
            </a:extLst>
          </p:cNvPr>
          <p:cNvPicPr>
            <a:picLocks noChangeAspect="1"/>
          </p:cNvPicPr>
          <p:nvPr/>
        </p:nvPicPr>
        <p:blipFill>
          <a:blip r:embed="rId3"/>
          <a:stretch>
            <a:fillRect/>
          </a:stretch>
        </p:blipFill>
        <p:spPr>
          <a:xfrm rot="5400000">
            <a:off x="3134916" y="4408675"/>
            <a:ext cx="651163" cy="748463"/>
          </a:xfrm>
          <a:prstGeom prst="rect">
            <a:avLst/>
          </a:prstGeom>
        </p:spPr>
      </p:pic>
      <p:pic>
        <p:nvPicPr>
          <p:cNvPr id="7" name="図 6">
            <a:extLst>
              <a:ext uri="{FF2B5EF4-FFF2-40B4-BE49-F238E27FC236}">
                <a16:creationId xmlns:a16="http://schemas.microsoft.com/office/drawing/2014/main" id="{5514E8C1-B44D-20D9-BE22-AB1C0B1CDFA7}"/>
              </a:ext>
            </a:extLst>
          </p:cNvPr>
          <p:cNvPicPr>
            <a:picLocks noChangeAspect="1"/>
          </p:cNvPicPr>
          <p:nvPr/>
        </p:nvPicPr>
        <p:blipFill>
          <a:blip r:embed="rId4"/>
          <a:stretch>
            <a:fillRect/>
          </a:stretch>
        </p:blipFill>
        <p:spPr>
          <a:xfrm>
            <a:off x="599660" y="1316769"/>
            <a:ext cx="7772400" cy="129540"/>
          </a:xfrm>
          <a:prstGeom prst="rect">
            <a:avLst/>
          </a:prstGeom>
        </p:spPr>
      </p:pic>
      <p:pic>
        <p:nvPicPr>
          <p:cNvPr id="9" name="図 8" descr="アイコン&#10;&#10;自動的に生成された説明">
            <a:extLst>
              <a:ext uri="{FF2B5EF4-FFF2-40B4-BE49-F238E27FC236}">
                <a16:creationId xmlns:a16="http://schemas.microsoft.com/office/drawing/2014/main" id="{0DCC1A6F-FEE5-42E2-5F35-0F1907C12A6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874521" y="2101108"/>
            <a:ext cx="3756369" cy="3756369"/>
          </a:xfrm>
          <a:prstGeom prst="rect">
            <a:avLst/>
          </a:prstGeom>
        </p:spPr>
      </p:pic>
    </p:spTree>
    <p:extLst>
      <p:ext uri="{BB962C8B-B14F-4D97-AF65-F5344CB8AC3E}">
        <p14:creationId xmlns:p14="http://schemas.microsoft.com/office/powerpoint/2010/main" val="6382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01AF64-57B0-B4D6-CFD5-9FB8B5A69BBA}"/>
              </a:ext>
            </a:extLst>
          </p:cNvPr>
          <p:cNvSpPr>
            <a:spLocks noGrp="1"/>
          </p:cNvSpPr>
          <p:nvPr>
            <p:ph type="title"/>
          </p:nvPr>
        </p:nvSpPr>
        <p:spPr/>
        <p:txBody>
          <a:bodyPr/>
          <a:lstStyle/>
          <a:p>
            <a:r>
              <a:rPr kumimoji="1" lang="ja-JP" altLang="en-US"/>
              <a:t>模擬店やってました</a:t>
            </a:r>
          </a:p>
        </p:txBody>
      </p:sp>
      <p:pic>
        <p:nvPicPr>
          <p:cNvPr id="7" name="コンテンツ プレースホルダー 6" descr="屋内, 人, テーブル, 民衆 が含まれている画像&#10;&#10;自動的に生成された説明">
            <a:extLst>
              <a:ext uri="{FF2B5EF4-FFF2-40B4-BE49-F238E27FC236}">
                <a16:creationId xmlns:a16="http://schemas.microsoft.com/office/drawing/2014/main" id="{DC7D4623-C0CA-1CC2-7FFA-4987D9515647}"/>
              </a:ext>
            </a:extLst>
          </p:cNvPr>
          <p:cNvPicPr>
            <a:picLocks noGrp="1" noChangeAspect="1"/>
          </p:cNvPicPr>
          <p:nvPr>
            <p:ph idx="1"/>
          </p:nvPr>
        </p:nvPicPr>
        <p:blipFill rotWithShape="1">
          <a:blip r:embed="rId3"/>
          <a:srcRect l="17165" t="28828" r="6656" b="51541"/>
          <a:stretch/>
        </p:blipFill>
        <p:spPr>
          <a:xfrm>
            <a:off x="0" y="1852894"/>
            <a:ext cx="12239140" cy="4205005"/>
          </a:xfrm>
        </p:spPr>
      </p:pic>
      <p:pic>
        <p:nvPicPr>
          <p:cNvPr id="8" name="図 7">
            <a:extLst>
              <a:ext uri="{FF2B5EF4-FFF2-40B4-BE49-F238E27FC236}">
                <a16:creationId xmlns:a16="http://schemas.microsoft.com/office/drawing/2014/main" id="{4B143B32-F0E7-17D9-E710-80449E4F5280}"/>
              </a:ext>
            </a:extLst>
          </p:cNvPr>
          <p:cNvPicPr>
            <a:picLocks noChangeAspect="1"/>
          </p:cNvPicPr>
          <p:nvPr/>
        </p:nvPicPr>
        <p:blipFill>
          <a:blip r:embed="rId4"/>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635408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模擬店が求めるサービス</a:t>
            </a:r>
          </a:p>
        </p:txBody>
      </p:sp>
      <p:sp>
        <p:nvSpPr>
          <p:cNvPr id="15" name="テキスト プレースホルダー 14">
            <a:extLst>
              <a:ext uri="{FF2B5EF4-FFF2-40B4-BE49-F238E27FC236}">
                <a16:creationId xmlns:a16="http://schemas.microsoft.com/office/drawing/2014/main" id="{6C9FD3E6-00D0-6C92-0BC1-D3F840D371B9}"/>
              </a:ext>
            </a:extLst>
          </p:cNvPr>
          <p:cNvSpPr>
            <a:spLocks noGrp="1"/>
          </p:cNvSpPr>
          <p:nvPr>
            <p:ph type="body" idx="1"/>
          </p:nvPr>
        </p:nvSpPr>
        <p:spPr/>
        <p:txBody>
          <a:bodyPr>
            <a:normAutofit/>
          </a:bodyPr>
          <a:lstStyle/>
          <a:p>
            <a:r>
              <a:rPr lang="ja-JP" altLang="en-US" sz="3600"/>
              <a:t>運用面</a:t>
            </a:r>
          </a:p>
        </p:txBody>
      </p:sp>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p:txBody>
          <a:bodyPr anchor="t"/>
          <a:lstStyle/>
          <a:p>
            <a:endParaRPr lang="en-US" altLang="ja-JP" dirty="0"/>
          </a:p>
          <a:p>
            <a:r>
              <a:rPr lang="ja-JP" altLang="en-US"/>
              <a:t>導入の手間なし</a:t>
            </a:r>
            <a:endParaRPr lang="en-US" altLang="ja-JP" dirty="0"/>
          </a:p>
          <a:p>
            <a:endParaRPr lang="en-US" altLang="ja-JP" dirty="0"/>
          </a:p>
          <a:p>
            <a:endParaRPr lang="en-US" altLang="ja-JP" dirty="0"/>
          </a:p>
          <a:p>
            <a:r>
              <a:rPr lang="ja-JP" altLang="en-US"/>
              <a:t>運用の手間なし</a:t>
            </a:r>
          </a:p>
          <a:p>
            <a:endParaRPr lang="ja-JP" altLang="en-US"/>
          </a:p>
        </p:txBody>
      </p:sp>
      <p:sp>
        <p:nvSpPr>
          <p:cNvPr id="17" name="コンテンツ プレースホルダー 16">
            <a:extLst>
              <a:ext uri="{FF2B5EF4-FFF2-40B4-BE49-F238E27FC236}">
                <a16:creationId xmlns:a16="http://schemas.microsoft.com/office/drawing/2014/main" id="{691E95D7-9F5D-0D1A-48B0-0609605D2043}"/>
              </a:ext>
            </a:extLst>
          </p:cNvPr>
          <p:cNvSpPr>
            <a:spLocks noGrp="1"/>
          </p:cNvSpPr>
          <p:nvPr>
            <p:ph sz="quarter" idx="4"/>
          </p:nvPr>
        </p:nvSpPr>
        <p:spPr>
          <a:xfrm>
            <a:off x="4855030" y="2505075"/>
            <a:ext cx="6848702" cy="3684588"/>
          </a:xfrm>
        </p:spPr>
        <p:txBody>
          <a:bodyPr anchor="t"/>
          <a:lstStyle/>
          <a:p>
            <a:endParaRPr lang="en-US" altLang="ja-JP" dirty="0"/>
          </a:p>
          <a:p>
            <a:pPr marL="0" indent="0">
              <a:buNone/>
            </a:pPr>
            <a:r>
              <a:rPr lang="en-US" altLang="ja-JP" dirty="0"/>
              <a:t>Google</a:t>
            </a:r>
            <a:r>
              <a:rPr lang="ja-JP" altLang="en-US"/>
              <a:t>アカウントだけで利用可能</a:t>
            </a:r>
            <a:endParaRPr lang="en-US" altLang="ja-JP" dirty="0"/>
          </a:p>
          <a:p>
            <a:endParaRPr lang="en-US" altLang="ja-JP" dirty="0"/>
          </a:p>
          <a:p>
            <a:endParaRPr lang="en-US" altLang="ja-JP" dirty="0"/>
          </a:p>
          <a:p>
            <a:pPr marL="0" indent="0">
              <a:buNone/>
            </a:pPr>
            <a:r>
              <a:rPr lang="ja-JP" altLang="en-US"/>
              <a:t>難しい操作はなし</a:t>
            </a:r>
            <a:endParaRPr lang="en-US" altLang="ja-JP" dirty="0"/>
          </a:p>
          <a:p>
            <a:endParaRPr lang="en-US" altLang="ja-JP" dirty="0"/>
          </a:p>
          <a:p>
            <a:endParaRPr lang="ja-JP" altLang="en-US"/>
          </a:p>
        </p:txBody>
      </p:sp>
      <p:pic>
        <p:nvPicPr>
          <p:cNvPr id="3" name="図 2">
            <a:extLst>
              <a:ext uri="{FF2B5EF4-FFF2-40B4-BE49-F238E27FC236}">
                <a16:creationId xmlns:a16="http://schemas.microsoft.com/office/drawing/2014/main" id="{30D5B7C1-EF3D-8627-80A6-CCE1B6CA0020}"/>
              </a:ext>
            </a:extLst>
          </p:cNvPr>
          <p:cNvPicPr>
            <a:picLocks noChangeAspect="1"/>
          </p:cNvPicPr>
          <p:nvPr/>
        </p:nvPicPr>
        <p:blipFill>
          <a:blip r:embed="rId3"/>
          <a:stretch>
            <a:fillRect/>
          </a:stretch>
        </p:blipFill>
        <p:spPr>
          <a:xfrm>
            <a:off x="4270701" y="3049462"/>
            <a:ext cx="395644" cy="540000"/>
          </a:xfrm>
          <a:prstGeom prst="rect">
            <a:avLst/>
          </a:prstGeom>
        </p:spPr>
      </p:pic>
      <p:pic>
        <p:nvPicPr>
          <p:cNvPr id="4" name="図 3">
            <a:extLst>
              <a:ext uri="{FF2B5EF4-FFF2-40B4-BE49-F238E27FC236}">
                <a16:creationId xmlns:a16="http://schemas.microsoft.com/office/drawing/2014/main" id="{4D401979-14ED-BCF8-FC95-BE385FCBD177}"/>
              </a:ext>
            </a:extLst>
          </p:cNvPr>
          <p:cNvPicPr>
            <a:picLocks noChangeAspect="1"/>
          </p:cNvPicPr>
          <p:nvPr/>
        </p:nvPicPr>
        <p:blipFill>
          <a:blip r:embed="rId3"/>
          <a:stretch>
            <a:fillRect/>
          </a:stretch>
        </p:blipFill>
        <p:spPr>
          <a:xfrm>
            <a:off x="4270701" y="4741554"/>
            <a:ext cx="395644" cy="540000"/>
          </a:xfrm>
          <a:prstGeom prst="rect">
            <a:avLst/>
          </a:prstGeom>
        </p:spPr>
      </p:pic>
      <p:pic>
        <p:nvPicPr>
          <p:cNvPr id="5" name="図 4">
            <a:extLst>
              <a:ext uri="{FF2B5EF4-FFF2-40B4-BE49-F238E27FC236}">
                <a16:creationId xmlns:a16="http://schemas.microsoft.com/office/drawing/2014/main" id="{965B1046-7085-7497-5B9C-C65FF814FC37}"/>
              </a:ext>
            </a:extLst>
          </p:cNvPr>
          <p:cNvPicPr>
            <a:picLocks noChangeAspect="1"/>
          </p:cNvPicPr>
          <p:nvPr/>
        </p:nvPicPr>
        <p:blipFill>
          <a:blip r:embed="rId4"/>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3454934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コンテンツ プレースホルダー 6" descr="屋内, 人, テーブル, 民衆 が含まれている画像&#10;&#10;自動的に生成された説明">
            <a:extLst>
              <a:ext uri="{FF2B5EF4-FFF2-40B4-BE49-F238E27FC236}">
                <a16:creationId xmlns:a16="http://schemas.microsoft.com/office/drawing/2014/main" id="{DC7D4623-C0CA-1CC2-7FFA-4987D9515647}"/>
              </a:ext>
            </a:extLst>
          </p:cNvPr>
          <p:cNvPicPr>
            <a:picLocks noGrp="1" noChangeAspect="1"/>
          </p:cNvPicPr>
          <p:nvPr>
            <p:ph idx="1"/>
          </p:nvPr>
        </p:nvPicPr>
        <p:blipFill rotWithShape="1">
          <a:blip r:embed="rId3"/>
          <a:srcRect t="19768" b="38044"/>
          <a:stretch/>
        </p:blipFill>
        <p:spPr>
          <a:xfrm>
            <a:off x="0" y="1"/>
            <a:ext cx="12192000" cy="6858000"/>
          </a:xfrm>
        </p:spPr>
      </p:pic>
      <p:sp>
        <p:nvSpPr>
          <p:cNvPr id="5" name="正方形/長方形 4">
            <a:extLst>
              <a:ext uri="{FF2B5EF4-FFF2-40B4-BE49-F238E27FC236}">
                <a16:creationId xmlns:a16="http://schemas.microsoft.com/office/drawing/2014/main" id="{CD75F38F-CD48-9FB0-0077-6024294097F1}"/>
              </a:ext>
            </a:extLst>
          </p:cNvPr>
          <p:cNvSpPr/>
          <p:nvPr/>
        </p:nvSpPr>
        <p:spPr>
          <a:xfrm>
            <a:off x="0" y="0"/>
            <a:ext cx="12192000" cy="6858000"/>
          </a:xfrm>
          <a:prstGeom prst="rect">
            <a:avLst/>
          </a:prstGeom>
          <a:solidFill>
            <a:schemeClr val="bg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96C427A0-001B-8EF3-7C4E-B8E9BF2443C0}"/>
              </a:ext>
            </a:extLst>
          </p:cNvPr>
          <p:cNvPicPr>
            <a:picLocks noChangeAspect="1"/>
          </p:cNvPicPr>
          <p:nvPr/>
        </p:nvPicPr>
        <p:blipFill>
          <a:blip r:embed="rId4"/>
          <a:stretch>
            <a:fillRect/>
          </a:stretch>
        </p:blipFill>
        <p:spPr>
          <a:xfrm>
            <a:off x="-1" y="0"/>
            <a:ext cx="12191999" cy="6858000"/>
          </a:xfrm>
          <a:prstGeom prst="rect">
            <a:avLst/>
          </a:prstGeom>
        </p:spPr>
      </p:pic>
      <p:sp>
        <p:nvSpPr>
          <p:cNvPr id="6" name="タイトル 7">
            <a:extLst>
              <a:ext uri="{FF2B5EF4-FFF2-40B4-BE49-F238E27FC236}">
                <a16:creationId xmlns:a16="http://schemas.microsoft.com/office/drawing/2014/main" id="{D143B6EB-9522-6CB6-B71C-6BF359EE9EC6}"/>
              </a:ext>
            </a:extLst>
          </p:cNvPr>
          <p:cNvSpPr>
            <a:spLocks noGrp="1"/>
          </p:cNvSpPr>
          <p:nvPr>
            <p:ph type="title"/>
          </p:nvPr>
        </p:nvSpPr>
        <p:spPr>
          <a:xfrm>
            <a:off x="838200" y="365125"/>
            <a:ext cx="10515600" cy="1325563"/>
          </a:xfrm>
        </p:spPr>
        <p:txBody>
          <a:bodyPr/>
          <a:lstStyle/>
          <a:p>
            <a:r>
              <a:rPr lang="ja-JP" altLang="en-US">
                <a:ln w="127000">
                  <a:solidFill>
                    <a:schemeClr val="bg1"/>
                  </a:solidFill>
                </a:ln>
              </a:rPr>
              <a:t>本当に困ったこと</a:t>
            </a:r>
          </a:p>
        </p:txBody>
      </p:sp>
      <p:sp>
        <p:nvSpPr>
          <p:cNvPr id="10" name="タイトル 7">
            <a:extLst>
              <a:ext uri="{FF2B5EF4-FFF2-40B4-BE49-F238E27FC236}">
                <a16:creationId xmlns:a16="http://schemas.microsoft.com/office/drawing/2014/main" id="{97626D3D-5399-9875-DD4A-CF8361C4C534}"/>
              </a:ext>
            </a:extLst>
          </p:cNvPr>
          <p:cNvSpPr txBox="1">
            <a:spLocks/>
          </p:cNvSpPr>
          <p:nvPr/>
        </p:nvSpPr>
        <p:spPr>
          <a:xfrm>
            <a:off x="838200"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r>
              <a:rPr lang="ja-JP" altLang="en-US">
                <a:ln w="127000">
                  <a:noFill/>
                </a:ln>
              </a:rPr>
              <a:t>本当に困ったこと</a:t>
            </a:r>
          </a:p>
        </p:txBody>
      </p:sp>
      <p:pic>
        <p:nvPicPr>
          <p:cNvPr id="11" name="図 10">
            <a:extLst>
              <a:ext uri="{FF2B5EF4-FFF2-40B4-BE49-F238E27FC236}">
                <a16:creationId xmlns:a16="http://schemas.microsoft.com/office/drawing/2014/main" id="{F20E10FA-1CCD-DDC8-477C-5E2814253600}"/>
              </a:ext>
            </a:extLst>
          </p:cNvPr>
          <p:cNvPicPr>
            <a:picLocks noChangeAspect="1"/>
          </p:cNvPicPr>
          <p:nvPr/>
        </p:nvPicPr>
        <p:blipFill>
          <a:blip r:embed="rId5"/>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418261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209286CF-ADF2-899B-A439-2ED65AB4C481}"/>
              </a:ext>
            </a:extLst>
          </p:cNvPr>
          <p:cNvPicPr>
            <a:picLocks noChangeAspect="1"/>
          </p:cNvPicPr>
          <p:nvPr/>
        </p:nvPicPr>
        <p:blipFill>
          <a:blip r:embed="rId3"/>
          <a:stretch>
            <a:fillRect/>
          </a:stretch>
        </p:blipFill>
        <p:spPr>
          <a:xfrm flipH="1">
            <a:off x="0" y="0"/>
            <a:ext cx="8871940" cy="6868598"/>
          </a:xfrm>
          <a:prstGeom prst="rect">
            <a:avLst/>
          </a:prstGeom>
        </p:spPr>
      </p:pic>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lang="ja-JP" altLang="en-US"/>
              <a:t>利用者</a:t>
            </a:r>
            <a:endParaRPr kumimoji="1" lang="ja-JP" altLang="en-US"/>
          </a:p>
        </p:txBody>
      </p:sp>
      <p:sp>
        <p:nvSpPr>
          <p:cNvPr id="9" name="コンテンツ プレースホルダー 8">
            <a:extLst>
              <a:ext uri="{FF2B5EF4-FFF2-40B4-BE49-F238E27FC236}">
                <a16:creationId xmlns:a16="http://schemas.microsoft.com/office/drawing/2014/main" id="{177EEBAF-65E2-6EB2-2332-6A410D5FA976}"/>
              </a:ext>
            </a:extLst>
          </p:cNvPr>
          <p:cNvSpPr>
            <a:spLocks noGrp="1"/>
          </p:cNvSpPr>
          <p:nvPr>
            <p:ph idx="1"/>
          </p:nvPr>
        </p:nvSpPr>
        <p:spPr/>
        <p:txBody>
          <a:bodyPr/>
          <a:lstStyle/>
          <a:p>
            <a:endParaRPr lang="en-US" altLang="ja-JP"/>
          </a:p>
          <a:p>
            <a:pPr marL="514350" indent="-514350">
              <a:buAutoNum type="arabicPeriod"/>
            </a:pPr>
            <a:r>
              <a:rPr lang="en-US" altLang="ja-JP"/>
              <a:t>QR</a:t>
            </a:r>
            <a:r>
              <a:rPr lang="ja-JP" altLang="en-US"/>
              <a:t>コードを読み込む</a:t>
            </a:r>
            <a:endParaRPr lang="en-US" altLang="ja-JP"/>
          </a:p>
          <a:p>
            <a:pPr marL="514350" indent="-514350">
              <a:buAutoNum type="arabicPeriod"/>
            </a:pPr>
            <a:endParaRPr lang="en-US" altLang="ja-JP"/>
          </a:p>
          <a:p>
            <a:pPr marL="0" indent="0">
              <a:buNone/>
            </a:pPr>
            <a:r>
              <a:rPr lang="en-US" altLang="ja-JP"/>
              <a:t>2. </a:t>
            </a:r>
            <a:r>
              <a:rPr lang="ja-JP" altLang="en-US"/>
              <a:t>番号を確認</a:t>
            </a:r>
            <a:endParaRPr lang="en-US" altLang="ja-JP"/>
          </a:p>
          <a:p>
            <a:pPr marL="0" indent="0">
              <a:buNone/>
            </a:pPr>
            <a:endParaRPr lang="en-US" altLang="ja-JP"/>
          </a:p>
          <a:p>
            <a:pPr marL="0" indent="0">
              <a:buNone/>
            </a:pPr>
            <a:r>
              <a:rPr lang="en-US" altLang="ja-JP"/>
              <a:t>3. </a:t>
            </a:r>
            <a:r>
              <a:rPr lang="ja-JP" altLang="en-US"/>
              <a:t>呼び出しを待つ</a:t>
            </a:r>
          </a:p>
        </p:txBody>
      </p:sp>
      <p:sp>
        <p:nvSpPr>
          <p:cNvPr id="4" name="コンテンツ プレースホルダー 2">
            <a:extLst>
              <a:ext uri="{FF2B5EF4-FFF2-40B4-BE49-F238E27FC236}">
                <a16:creationId xmlns:a16="http://schemas.microsoft.com/office/drawing/2014/main" id="{F763454E-6A19-9ACA-8988-8680788C7F96}"/>
              </a:ext>
            </a:extLst>
          </p:cNvPr>
          <p:cNvSpPr txBox="1">
            <a:spLocks/>
          </p:cNvSpPr>
          <p:nvPr/>
        </p:nvSpPr>
        <p:spPr>
          <a:xfrm>
            <a:off x="8827957" y="0"/>
            <a:ext cx="3364043" cy="6858000"/>
          </a:xfrm>
          <a:prstGeom prst="rect">
            <a:avLst/>
          </a:prstGeom>
          <a:solidFill>
            <a:srgbClr val="FFFFFF"/>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実際に登録する画面</a:t>
            </a:r>
          </a:p>
        </p:txBody>
      </p:sp>
      <p:pic>
        <p:nvPicPr>
          <p:cNvPr id="10" name="図 9">
            <a:extLst>
              <a:ext uri="{FF2B5EF4-FFF2-40B4-BE49-F238E27FC236}">
                <a16:creationId xmlns:a16="http://schemas.microsoft.com/office/drawing/2014/main" id="{B0AAAA2F-B140-CE7C-8658-F6D0B871F586}"/>
              </a:ext>
            </a:extLst>
          </p:cNvPr>
          <p:cNvPicPr>
            <a:picLocks noChangeAspect="1"/>
          </p:cNvPicPr>
          <p:nvPr/>
        </p:nvPicPr>
        <p:blipFill>
          <a:blip r:embed="rId4"/>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3011873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47AD483D-5137-13E3-4BB4-8C2F31C01A1F}"/>
              </a:ext>
            </a:extLst>
          </p:cNvPr>
          <p:cNvSpPr txBox="1">
            <a:spLocks/>
          </p:cNvSpPr>
          <p:nvPr/>
        </p:nvSpPr>
        <p:spPr>
          <a:xfrm>
            <a:off x="320777" y="4942113"/>
            <a:ext cx="11550445" cy="13415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60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pPr algn="ctr"/>
            <a:r>
              <a:rPr lang="ja-JP" altLang="en-US" sz="4400"/>
              <a:t>行列を整理するプラットフォームを作ろう！</a:t>
            </a:r>
          </a:p>
        </p:txBody>
      </p:sp>
      <p:pic>
        <p:nvPicPr>
          <p:cNvPr id="9" name="図 8">
            <a:extLst>
              <a:ext uri="{FF2B5EF4-FFF2-40B4-BE49-F238E27FC236}">
                <a16:creationId xmlns:a16="http://schemas.microsoft.com/office/drawing/2014/main" id="{BF4EBB39-5FA9-4A7A-D754-8EA3F7EDE090}"/>
              </a:ext>
            </a:extLst>
          </p:cNvPr>
          <p:cNvPicPr>
            <a:picLocks noChangeAspect="1"/>
          </p:cNvPicPr>
          <p:nvPr/>
        </p:nvPicPr>
        <p:blipFill>
          <a:blip r:embed="rId3"/>
          <a:stretch>
            <a:fillRect/>
          </a:stretch>
        </p:blipFill>
        <p:spPr>
          <a:xfrm rot="5400000">
            <a:off x="5736000" y="4168320"/>
            <a:ext cx="720000" cy="827586"/>
          </a:xfrm>
          <a:prstGeom prst="rect">
            <a:avLst/>
          </a:prstGeom>
        </p:spPr>
      </p:pic>
      <p:sp>
        <p:nvSpPr>
          <p:cNvPr id="10" name="タイトル 1">
            <a:extLst>
              <a:ext uri="{FF2B5EF4-FFF2-40B4-BE49-F238E27FC236}">
                <a16:creationId xmlns:a16="http://schemas.microsoft.com/office/drawing/2014/main" id="{C47A0EAB-6D4F-4BE8-B6AB-A011832417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60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r>
              <a:rPr lang="ja-JP" altLang="en-US" sz="4400"/>
              <a:t>模擬店やってました</a:t>
            </a:r>
          </a:p>
        </p:txBody>
      </p:sp>
      <p:sp>
        <p:nvSpPr>
          <p:cNvPr id="12" name="タイトル 1">
            <a:extLst>
              <a:ext uri="{FF2B5EF4-FFF2-40B4-BE49-F238E27FC236}">
                <a16:creationId xmlns:a16="http://schemas.microsoft.com/office/drawing/2014/main" id="{82BE98AF-0448-13FD-EFF0-AED605EDB847}"/>
              </a:ext>
            </a:extLst>
          </p:cNvPr>
          <p:cNvSpPr>
            <a:spLocks noGrp="1"/>
          </p:cNvSpPr>
          <p:nvPr>
            <p:ph type="title"/>
          </p:nvPr>
        </p:nvSpPr>
        <p:spPr>
          <a:xfrm>
            <a:off x="838200" y="1891832"/>
            <a:ext cx="10515600" cy="2849137"/>
          </a:xfrm>
        </p:spPr>
        <p:txBody>
          <a:bodyPr anchor="t">
            <a:normAutofit/>
          </a:bodyPr>
          <a:lstStyle/>
          <a:p>
            <a:r>
              <a:rPr kumimoji="1" lang="en-US" altLang="ja-JP" sz="6000" b="1" i="0" u="none" strike="noStrike" kern="1200" cap="none" spc="0" normalizeH="0" baseline="0" noProof="0">
                <a:ln>
                  <a:noFill/>
                </a:ln>
                <a:solidFill>
                  <a:prstClr val="black"/>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a:t>
            </a:r>
            <a:r>
              <a:rPr kumimoji="1" lang="en-US" altLang="ja-JP" sz="7200" b="1" i="0" u="none" strike="noStrike" kern="1200" cap="none" spc="0" normalizeH="0" baseline="0" noProof="0">
                <a:ln>
                  <a:noFill/>
                </a:ln>
                <a:solidFill>
                  <a:prstClr val="black"/>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 </a:t>
            </a:r>
            <a:r>
              <a:rPr kumimoji="1" lang="ja-JP" altLang="en-US" sz="4000" b="1" i="0" u="none" strike="noStrike" kern="1200" cap="none" spc="0" normalizeH="0" baseline="0" noProof="0">
                <a:ln>
                  <a:noFill/>
                </a:ln>
                <a:solidFill>
                  <a:prstClr val="black"/>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この行列</a:t>
            </a:r>
            <a:r>
              <a:rPr kumimoji="1" lang="ja-JP" altLang="en-US" sz="7200" b="1" i="0" u="none" strike="noStrike" kern="1200" cap="none" spc="0" normalizeH="0" baseline="0" noProof="0">
                <a:ln>
                  <a:noFill/>
                </a:ln>
                <a:solidFill>
                  <a:prstClr val="black"/>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 </a:t>
            </a:r>
            <a:r>
              <a:rPr kumimoji="1" lang="en-US" altLang="ja-JP" sz="7200" b="1" i="0" u="none" strike="noStrike" kern="1200" cap="none" spc="0" normalizeH="0" baseline="0" noProof="0">
                <a:ln>
                  <a:noFill/>
                </a:ln>
                <a:solidFill>
                  <a:prstClr val="black"/>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DX</a:t>
            </a:r>
            <a:r>
              <a:rPr kumimoji="1" lang="ja-JP" altLang="en-US" sz="6600" b="1" i="0" u="none" strike="noStrike" kern="1200" cap="none" spc="0" normalizeH="0" baseline="0" noProof="0">
                <a:ln>
                  <a:noFill/>
                </a:ln>
                <a:solidFill>
                  <a:prstClr val="black"/>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化</a:t>
            </a:r>
            <a:r>
              <a:rPr kumimoji="1" lang="ja-JP" altLang="en-US" sz="6000" b="1" i="0" u="none" strike="noStrike" kern="1200" cap="none" spc="0" normalizeH="0" baseline="0" noProof="0">
                <a:ln>
                  <a:noFill/>
                </a:ln>
                <a:solidFill>
                  <a:prstClr val="black"/>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a:t>
            </a:r>
            <a:r>
              <a:rPr kumimoji="1" lang="ja-JP" altLang="en-US" sz="4000" b="1" i="0" u="none" strike="noStrike" kern="1200" cap="none" spc="0" normalizeH="0" baseline="0" noProof="0">
                <a:ln>
                  <a:noFill/>
                </a:ln>
                <a:solidFill>
                  <a:prstClr val="black"/>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したい！！</a:t>
            </a:r>
            <a:br>
              <a:rPr kumimoji="1" lang="en-US" altLang="ja-JP" sz="4000"/>
            </a:br>
            <a:r>
              <a:rPr kumimoji="1" lang="en-US" altLang="ja-JP"/>
              <a:t>-</a:t>
            </a:r>
            <a:r>
              <a:rPr kumimoji="1" lang="en-US" altLang="ja-JP" sz="7200"/>
              <a:t> </a:t>
            </a:r>
            <a:r>
              <a:rPr kumimoji="1" lang="ja-JP" altLang="en-US" sz="4800"/>
              <a:t>みんなが使えるサービスにしたい</a:t>
            </a:r>
            <a:endParaRPr kumimoji="1" lang="ja-JP" altLang="en-US" sz="4000"/>
          </a:p>
        </p:txBody>
      </p:sp>
    </p:spTree>
    <p:extLst>
      <p:ext uri="{BB962C8B-B14F-4D97-AF65-F5344CB8AC3E}">
        <p14:creationId xmlns:p14="http://schemas.microsoft.com/office/powerpoint/2010/main" val="3101610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pic>
        <p:nvPicPr>
          <p:cNvPr id="9" name="図 8">
            <a:extLst>
              <a:ext uri="{FF2B5EF4-FFF2-40B4-BE49-F238E27FC236}">
                <a16:creationId xmlns:a16="http://schemas.microsoft.com/office/drawing/2014/main" id="{0511C032-8245-8FB6-8382-A6D197D6EC12}"/>
              </a:ext>
            </a:extLst>
          </p:cNvPr>
          <p:cNvPicPr>
            <a:picLocks noChangeAspect="1"/>
          </p:cNvPicPr>
          <p:nvPr/>
        </p:nvPicPr>
        <p:blipFill>
          <a:blip r:embed="rId3"/>
          <a:stretch>
            <a:fillRect/>
          </a:stretch>
        </p:blipFill>
        <p:spPr>
          <a:xfrm>
            <a:off x="542458" y="1476376"/>
            <a:ext cx="5334000" cy="5016499"/>
          </a:xfrm>
          <a:prstGeom prst="rect">
            <a:avLst/>
          </a:prstGeom>
        </p:spPr>
      </p:pic>
      <p:pic>
        <p:nvPicPr>
          <p:cNvPr id="10" name="図 9">
            <a:extLst>
              <a:ext uri="{FF2B5EF4-FFF2-40B4-BE49-F238E27FC236}">
                <a16:creationId xmlns:a16="http://schemas.microsoft.com/office/drawing/2014/main" id="{76C75356-7411-170C-427D-DF822A93F11D}"/>
              </a:ext>
            </a:extLst>
          </p:cNvPr>
          <p:cNvPicPr>
            <a:picLocks noChangeAspect="1"/>
          </p:cNvPicPr>
          <p:nvPr/>
        </p:nvPicPr>
        <p:blipFill>
          <a:blip r:embed="rId3"/>
          <a:stretch>
            <a:fillRect/>
          </a:stretch>
        </p:blipFill>
        <p:spPr>
          <a:xfrm>
            <a:off x="6172200" y="1476375"/>
            <a:ext cx="5334000" cy="5016499"/>
          </a:xfrm>
          <a:prstGeom prst="rect">
            <a:avLst/>
          </a:prstGeom>
        </p:spPr>
      </p:pic>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a:xfrm>
            <a:off x="6365631" y="1825625"/>
            <a:ext cx="5181600" cy="4351338"/>
          </a:xfrm>
        </p:spPr>
        <p:txBody>
          <a:bodyPr>
            <a:normAutofit/>
          </a:bodyPr>
          <a:lstStyle/>
          <a:p>
            <a:r>
              <a:rPr lang="ja-JP" altLang="en-US"/>
              <a:t>専用の端末</a:t>
            </a:r>
            <a:r>
              <a:rPr lang="en-US" altLang="ja-JP"/>
              <a:t>&amp;</a:t>
            </a:r>
            <a:r>
              <a:rPr lang="ja-JP" altLang="en-US"/>
              <a:t>アプリ</a:t>
            </a:r>
          </a:p>
        </p:txBody>
      </p:sp>
      <p:sp>
        <p:nvSpPr>
          <p:cNvPr id="7" name="コンテンツ プレースホルダー 4">
            <a:extLst>
              <a:ext uri="{FF2B5EF4-FFF2-40B4-BE49-F238E27FC236}">
                <a16:creationId xmlns:a16="http://schemas.microsoft.com/office/drawing/2014/main" id="{A820082B-8615-0B3F-3889-FA4AC2AB0909}"/>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レシートで管理する</a:t>
            </a:r>
          </a:p>
        </p:txBody>
      </p:sp>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sz="half" idx="1"/>
          </p:nvPr>
        </p:nvSpPr>
        <p:spPr>
          <a:xfrm>
            <a:off x="6620342" y="3281720"/>
            <a:ext cx="5181600" cy="2629296"/>
          </a:xfrm>
        </p:spPr>
        <p:txBody>
          <a:bodyPr anchor="ctr">
            <a:normAutofit/>
          </a:bodyPr>
          <a:lstStyle/>
          <a:p>
            <a:r>
              <a:rPr lang="ja-JP" altLang="en-US" sz="2800"/>
              <a:t>専用のタブレット端末</a:t>
            </a:r>
            <a:endParaRPr lang="en-US" altLang="ja-JP" sz="2800"/>
          </a:p>
          <a:p>
            <a:endParaRPr lang="en-US" altLang="ja-JP" sz="2800"/>
          </a:p>
          <a:p>
            <a:r>
              <a:rPr lang="ja-JP" altLang="en-US" sz="2800"/>
              <a:t>運用、管理の維持費</a:t>
            </a:r>
            <a:endParaRPr lang="en-US" altLang="ja-JP" sz="2800"/>
          </a:p>
          <a:p>
            <a:pPr lvl="1"/>
            <a:endParaRPr lang="ja-JP" altLang="en-US" sz="2800"/>
          </a:p>
        </p:txBody>
      </p:sp>
      <p:sp>
        <p:nvSpPr>
          <p:cNvPr id="8" name="コンテンツ プレースホルダー 6">
            <a:extLst>
              <a:ext uri="{FF2B5EF4-FFF2-40B4-BE49-F238E27FC236}">
                <a16:creationId xmlns:a16="http://schemas.microsoft.com/office/drawing/2014/main" id="{D4FD591B-6E40-EFE3-49E1-CE7018AFCCE0}"/>
              </a:ext>
            </a:extLst>
          </p:cNvPr>
          <p:cNvSpPr txBox="1">
            <a:spLocks/>
          </p:cNvSpPr>
          <p:nvPr/>
        </p:nvSpPr>
        <p:spPr>
          <a:xfrm>
            <a:off x="914400" y="3289551"/>
            <a:ext cx="5181600" cy="27479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a:t>レシート発行専用機械</a:t>
            </a:r>
            <a:endParaRPr lang="en-US" altLang="ja-JP" sz="2800"/>
          </a:p>
          <a:p>
            <a:endParaRPr lang="en-US" altLang="ja-JP" sz="2800"/>
          </a:p>
          <a:p>
            <a:r>
              <a:rPr lang="ja-JP" altLang="en-US" sz="2800"/>
              <a:t>紙やインクの耗品</a:t>
            </a:r>
            <a:endParaRPr lang="en-US" altLang="ja-JP" sz="2800"/>
          </a:p>
          <a:p>
            <a:pPr lvl="1"/>
            <a:endParaRPr lang="ja-JP" altLang="en-US" sz="2800"/>
          </a:p>
        </p:txBody>
      </p:sp>
      <p:pic>
        <p:nvPicPr>
          <p:cNvPr id="4" name="図 3">
            <a:extLst>
              <a:ext uri="{FF2B5EF4-FFF2-40B4-BE49-F238E27FC236}">
                <a16:creationId xmlns:a16="http://schemas.microsoft.com/office/drawing/2014/main" id="{B2628954-C6BE-C01C-5EFF-20B80CE9765B}"/>
              </a:ext>
            </a:extLst>
          </p:cNvPr>
          <p:cNvPicPr>
            <a:picLocks noChangeAspect="1"/>
          </p:cNvPicPr>
          <p:nvPr/>
        </p:nvPicPr>
        <p:blipFill>
          <a:blip r:embed="rId4"/>
          <a:stretch>
            <a:fillRect/>
          </a:stretch>
        </p:blipFill>
        <p:spPr>
          <a:xfrm>
            <a:off x="542458" y="1476375"/>
            <a:ext cx="5334000" cy="5016500"/>
          </a:xfrm>
          <a:prstGeom prst="rect">
            <a:avLst/>
          </a:prstGeom>
        </p:spPr>
      </p:pic>
      <p:pic>
        <p:nvPicPr>
          <p:cNvPr id="3" name="図 2">
            <a:extLst>
              <a:ext uri="{FF2B5EF4-FFF2-40B4-BE49-F238E27FC236}">
                <a16:creationId xmlns:a16="http://schemas.microsoft.com/office/drawing/2014/main" id="{D6806C19-9853-194D-B01C-BF5066428009}"/>
              </a:ext>
            </a:extLst>
          </p:cNvPr>
          <p:cNvPicPr>
            <a:picLocks noChangeAspect="1"/>
          </p:cNvPicPr>
          <p:nvPr/>
        </p:nvPicPr>
        <p:blipFill>
          <a:blip r:embed="rId5"/>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1771938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pic>
        <p:nvPicPr>
          <p:cNvPr id="9" name="図 8">
            <a:extLst>
              <a:ext uri="{FF2B5EF4-FFF2-40B4-BE49-F238E27FC236}">
                <a16:creationId xmlns:a16="http://schemas.microsoft.com/office/drawing/2014/main" id="{0511C032-8245-8FB6-8382-A6D197D6EC12}"/>
              </a:ext>
            </a:extLst>
          </p:cNvPr>
          <p:cNvPicPr>
            <a:picLocks noChangeAspect="1"/>
          </p:cNvPicPr>
          <p:nvPr/>
        </p:nvPicPr>
        <p:blipFill>
          <a:blip r:embed="rId3"/>
          <a:stretch>
            <a:fillRect/>
          </a:stretch>
        </p:blipFill>
        <p:spPr>
          <a:xfrm>
            <a:off x="542458" y="1476376"/>
            <a:ext cx="5334000" cy="5016499"/>
          </a:xfrm>
          <a:prstGeom prst="rect">
            <a:avLst/>
          </a:prstGeom>
        </p:spPr>
      </p:pic>
      <p:pic>
        <p:nvPicPr>
          <p:cNvPr id="10" name="図 9">
            <a:extLst>
              <a:ext uri="{FF2B5EF4-FFF2-40B4-BE49-F238E27FC236}">
                <a16:creationId xmlns:a16="http://schemas.microsoft.com/office/drawing/2014/main" id="{76C75356-7411-170C-427D-DF822A93F11D}"/>
              </a:ext>
            </a:extLst>
          </p:cNvPr>
          <p:cNvPicPr>
            <a:picLocks noChangeAspect="1"/>
          </p:cNvPicPr>
          <p:nvPr/>
        </p:nvPicPr>
        <p:blipFill>
          <a:blip r:embed="rId3"/>
          <a:stretch>
            <a:fillRect/>
          </a:stretch>
        </p:blipFill>
        <p:spPr>
          <a:xfrm>
            <a:off x="6172200" y="1476375"/>
            <a:ext cx="5334000" cy="5016499"/>
          </a:xfrm>
          <a:prstGeom prst="rect">
            <a:avLst/>
          </a:prstGeom>
        </p:spPr>
      </p:pic>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a:xfrm>
            <a:off x="6365631" y="1825625"/>
            <a:ext cx="5181600" cy="4351338"/>
          </a:xfrm>
        </p:spPr>
        <p:txBody>
          <a:bodyPr>
            <a:normAutofit/>
          </a:bodyPr>
          <a:lstStyle/>
          <a:p>
            <a:r>
              <a:rPr lang="ja-JP" altLang="en-US"/>
              <a:t>専用の端末</a:t>
            </a:r>
            <a:r>
              <a:rPr lang="en-US" altLang="ja-JP"/>
              <a:t>&amp;</a:t>
            </a:r>
            <a:r>
              <a:rPr lang="ja-JP" altLang="en-US"/>
              <a:t>アプリ</a:t>
            </a:r>
          </a:p>
        </p:txBody>
      </p:sp>
      <p:sp>
        <p:nvSpPr>
          <p:cNvPr id="7" name="コンテンツ プレースホルダー 4">
            <a:extLst>
              <a:ext uri="{FF2B5EF4-FFF2-40B4-BE49-F238E27FC236}">
                <a16:creationId xmlns:a16="http://schemas.microsoft.com/office/drawing/2014/main" id="{A820082B-8615-0B3F-3889-FA4AC2AB0909}"/>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レシートで管理する</a:t>
            </a:r>
          </a:p>
        </p:txBody>
      </p:sp>
      <p:pic>
        <p:nvPicPr>
          <p:cNvPr id="13" name="図 12">
            <a:extLst>
              <a:ext uri="{FF2B5EF4-FFF2-40B4-BE49-F238E27FC236}">
                <a16:creationId xmlns:a16="http://schemas.microsoft.com/office/drawing/2014/main" id="{F710B44E-A174-FDBB-5948-C03E7561AF2B}"/>
              </a:ext>
            </a:extLst>
          </p:cNvPr>
          <p:cNvPicPr>
            <a:picLocks noChangeAspect="1"/>
          </p:cNvPicPr>
          <p:nvPr/>
        </p:nvPicPr>
        <p:blipFill>
          <a:blip r:embed="rId4"/>
          <a:stretch>
            <a:fillRect/>
          </a:stretch>
        </p:blipFill>
        <p:spPr>
          <a:xfrm>
            <a:off x="435131" y="2777674"/>
            <a:ext cx="11270362" cy="1497175"/>
          </a:xfrm>
          <a:prstGeom prst="rect">
            <a:avLst/>
          </a:prstGeom>
        </p:spPr>
      </p:pic>
      <p:pic>
        <p:nvPicPr>
          <p:cNvPr id="14" name="図 13">
            <a:extLst>
              <a:ext uri="{FF2B5EF4-FFF2-40B4-BE49-F238E27FC236}">
                <a16:creationId xmlns:a16="http://schemas.microsoft.com/office/drawing/2014/main" id="{54DAEED0-8C96-B5F8-B80A-DB331D9C1E76}"/>
              </a:ext>
            </a:extLst>
          </p:cNvPr>
          <p:cNvPicPr>
            <a:picLocks noChangeAspect="1"/>
          </p:cNvPicPr>
          <p:nvPr/>
        </p:nvPicPr>
        <p:blipFill>
          <a:blip r:embed="rId4"/>
          <a:stretch>
            <a:fillRect/>
          </a:stretch>
        </p:blipFill>
        <p:spPr>
          <a:xfrm>
            <a:off x="435131" y="4722852"/>
            <a:ext cx="11270362" cy="1497175"/>
          </a:xfrm>
          <a:prstGeom prst="rect">
            <a:avLst/>
          </a:prstGeom>
        </p:spPr>
      </p:pic>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sz="half" idx="1"/>
          </p:nvPr>
        </p:nvSpPr>
        <p:spPr>
          <a:xfrm>
            <a:off x="6523893" y="3429000"/>
            <a:ext cx="5181600" cy="2629296"/>
          </a:xfrm>
        </p:spPr>
        <p:txBody>
          <a:bodyPr anchor="t">
            <a:normAutofit/>
          </a:bodyPr>
          <a:lstStyle/>
          <a:p>
            <a:r>
              <a:rPr lang="ja-JP" altLang="en-US" sz="2800"/>
              <a:t>専用のタブレット端末</a:t>
            </a:r>
            <a:endParaRPr lang="en-US" altLang="ja-JP" sz="2800"/>
          </a:p>
          <a:p>
            <a:pPr lvl="1"/>
            <a:endParaRPr lang="en-US" altLang="ja-JP" sz="2800"/>
          </a:p>
          <a:p>
            <a:endParaRPr lang="en-US" altLang="ja-JP" sz="2800"/>
          </a:p>
          <a:p>
            <a:endParaRPr lang="en-US" altLang="ja-JP" sz="2800"/>
          </a:p>
          <a:p>
            <a:r>
              <a:rPr lang="ja-JP" altLang="en-US" sz="2800"/>
              <a:t>運用、管理の維持費</a:t>
            </a:r>
            <a:endParaRPr lang="en-US" altLang="ja-JP" sz="2800"/>
          </a:p>
          <a:p>
            <a:pPr lvl="1"/>
            <a:endParaRPr lang="ja-JP" altLang="en-US" sz="2800"/>
          </a:p>
        </p:txBody>
      </p:sp>
      <p:sp>
        <p:nvSpPr>
          <p:cNvPr id="8" name="コンテンツ プレースホルダー 6">
            <a:extLst>
              <a:ext uri="{FF2B5EF4-FFF2-40B4-BE49-F238E27FC236}">
                <a16:creationId xmlns:a16="http://schemas.microsoft.com/office/drawing/2014/main" id="{D4FD591B-6E40-EFE3-49E1-CE7018AFCCE0}"/>
              </a:ext>
            </a:extLst>
          </p:cNvPr>
          <p:cNvSpPr txBox="1">
            <a:spLocks/>
          </p:cNvSpPr>
          <p:nvPr/>
        </p:nvSpPr>
        <p:spPr>
          <a:xfrm>
            <a:off x="914400" y="3429000"/>
            <a:ext cx="5181600" cy="27479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a:t>レシート発行専用機械</a:t>
            </a:r>
            <a:endParaRPr lang="en-US" altLang="ja-JP" sz="2800"/>
          </a:p>
          <a:p>
            <a:pPr lvl="1"/>
            <a:endParaRPr lang="en-US" altLang="ja-JP" sz="2800"/>
          </a:p>
          <a:p>
            <a:endParaRPr lang="en-US" altLang="ja-JP" sz="2800"/>
          </a:p>
          <a:p>
            <a:endParaRPr lang="en-US" altLang="ja-JP" sz="2800"/>
          </a:p>
          <a:p>
            <a:r>
              <a:rPr lang="ja-JP" altLang="en-US" sz="2800"/>
              <a:t>紙やインクの消耗品</a:t>
            </a:r>
            <a:endParaRPr lang="en-US" altLang="ja-JP" sz="2800"/>
          </a:p>
          <a:p>
            <a:pPr lvl="1"/>
            <a:endParaRPr lang="ja-JP" altLang="en-US" sz="2800"/>
          </a:p>
        </p:txBody>
      </p:sp>
      <p:sp>
        <p:nvSpPr>
          <p:cNvPr id="11" name="コンテンツ プレースホルダー 6">
            <a:extLst>
              <a:ext uri="{FF2B5EF4-FFF2-40B4-BE49-F238E27FC236}">
                <a16:creationId xmlns:a16="http://schemas.microsoft.com/office/drawing/2014/main" id="{6361CCFB-BEE0-B68E-D314-927E9AED54A5}"/>
              </a:ext>
            </a:extLst>
          </p:cNvPr>
          <p:cNvSpPr txBox="1">
            <a:spLocks/>
          </p:cNvSpPr>
          <p:nvPr/>
        </p:nvSpPr>
        <p:spPr>
          <a:xfrm>
            <a:off x="762000" y="2578100"/>
            <a:ext cx="1995055" cy="585500"/>
          </a:xfrm>
          <a:prstGeom prst="rect">
            <a:avLst/>
          </a:prstGeom>
          <a:solidFill>
            <a:srgbClr val="FFF8F3"/>
          </a:solidFill>
          <a:ln w="38100">
            <a:solidFill>
              <a:srgbClr val="602E1B"/>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2800"/>
              <a:t>初期投資</a:t>
            </a:r>
            <a:endParaRPr lang="en-US" altLang="ja-JP" sz="2800"/>
          </a:p>
        </p:txBody>
      </p:sp>
      <p:sp>
        <p:nvSpPr>
          <p:cNvPr id="12" name="コンテンツ プレースホルダー 6">
            <a:extLst>
              <a:ext uri="{FF2B5EF4-FFF2-40B4-BE49-F238E27FC236}">
                <a16:creationId xmlns:a16="http://schemas.microsoft.com/office/drawing/2014/main" id="{8638A5AD-F948-5DD0-59D8-AC3C4CF8ADC4}"/>
              </a:ext>
            </a:extLst>
          </p:cNvPr>
          <p:cNvSpPr txBox="1">
            <a:spLocks/>
          </p:cNvSpPr>
          <p:nvPr/>
        </p:nvSpPr>
        <p:spPr>
          <a:xfrm>
            <a:off x="762000" y="4474225"/>
            <a:ext cx="3226676" cy="585500"/>
          </a:xfrm>
          <a:prstGeom prst="rect">
            <a:avLst/>
          </a:prstGeom>
          <a:solidFill>
            <a:srgbClr val="FFF8F3"/>
          </a:solidFill>
          <a:ln w="38100">
            <a:solidFill>
              <a:srgbClr val="602E1B"/>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2800"/>
              <a:t>ランニングコスト</a:t>
            </a:r>
            <a:endParaRPr lang="en-US" altLang="ja-JP" sz="2800"/>
          </a:p>
        </p:txBody>
      </p:sp>
      <p:pic>
        <p:nvPicPr>
          <p:cNvPr id="15" name="図 14">
            <a:extLst>
              <a:ext uri="{FF2B5EF4-FFF2-40B4-BE49-F238E27FC236}">
                <a16:creationId xmlns:a16="http://schemas.microsoft.com/office/drawing/2014/main" id="{84B26751-50B3-F679-4918-601B67172057}"/>
              </a:ext>
            </a:extLst>
          </p:cNvPr>
          <p:cNvPicPr>
            <a:picLocks noChangeAspect="1"/>
          </p:cNvPicPr>
          <p:nvPr/>
        </p:nvPicPr>
        <p:blipFill>
          <a:blip r:embed="rId5"/>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494596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pic>
        <p:nvPicPr>
          <p:cNvPr id="9" name="図 8">
            <a:extLst>
              <a:ext uri="{FF2B5EF4-FFF2-40B4-BE49-F238E27FC236}">
                <a16:creationId xmlns:a16="http://schemas.microsoft.com/office/drawing/2014/main" id="{0511C032-8245-8FB6-8382-A6D197D6EC12}"/>
              </a:ext>
            </a:extLst>
          </p:cNvPr>
          <p:cNvPicPr>
            <a:picLocks noChangeAspect="1"/>
          </p:cNvPicPr>
          <p:nvPr/>
        </p:nvPicPr>
        <p:blipFill>
          <a:blip r:embed="rId3"/>
          <a:stretch>
            <a:fillRect/>
          </a:stretch>
        </p:blipFill>
        <p:spPr>
          <a:xfrm>
            <a:off x="542458" y="1476376"/>
            <a:ext cx="5334000" cy="5016499"/>
          </a:xfrm>
          <a:prstGeom prst="rect">
            <a:avLst/>
          </a:prstGeom>
        </p:spPr>
      </p:pic>
      <p:pic>
        <p:nvPicPr>
          <p:cNvPr id="10" name="図 9">
            <a:extLst>
              <a:ext uri="{FF2B5EF4-FFF2-40B4-BE49-F238E27FC236}">
                <a16:creationId xmlns:a16="http://schemas.microsoft.com/office/drawing/2014/main" id="{76C75356-7411-170C-427D-DF822A93F11D}"/>
              </a:ext>
            </a:extLst>
          </p:cNvPr>
          <p:cNvPicPr>
            <a:picLocks noChangeAspect="1"/>
          </p:cNvPicPr>
          <p:nvPr/>
        </p:nvPicPr>
        <p:blipFill>
          <a:blip r:embed="rId3"/>
          <a:stretch>
            <a:fillRect/>
          </a:stretch>
        </p:blipFill>
        <p:spPr>
          <a:xfrm>
            <a:off x="6172200" y="1476375"/>
            <a:ext cx="5334000" cy="5016499"/>
          </a:xfrm>
          <a:prstGeom prst="rect">
            <a:avLst/>
          </a:prstGeom>
        </p:spPr>
      </p:pic>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a:xfrm>
            <a:off x="6365631" y="1825625"/>
            <a:ext cx="5181600" cy="4351338"/>
          </a:xfrm>
        </p:spPr>
        <p:txBody>
          <a:bodyPr>
            <a:normAutofit/>
          </a:bodyPr>
          <a:lstStyle/>
          <a:p>
            <a:r>
              <a:rPr lang="ja-JP" altLang="en-US"/>
              <a:t>専用の端末</a:t>
            </a:r>
            <a:r>
              <a:rPr lang="en-US" altLang="ja-JP"/>
              <a:t>&amp;</a:t>
            </a:r>
            <a:r>
              <a:rPr lang="ja-JP" altLang="en-US"/>
              <a:t>アプリ</a:t>
            </a:r>
          </a:p>
        </p:txBody>
      </p:sp>
      <p:sp>
        <p:nvSpPr>
          <p:cNvPr id="7" name="コンテンツ プレースホルダー 4">
            <a:extLst>
              <a:ext uri="{FF2B5EF4-FFF2-40B4-BE49-F238E27FC236}">
                <a16:creationId xmlns:a16="http://schemas.microsoft.com/office/drawing/2014/main" id="{A820082B-8615-0B3F-3889-FA4AC2AB0909}"/>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レシートで管理する</a:t>
            </a:r>
          </a:p>
        </p:txBody>
      </p:sp>
      <p:pic>
        <p:nvPicPr>
          <p:cNvPr id="13" name="図 12">
            <a:extLst>
              <a:ext uri="{FF2B5EF4-FFF2-40B4-BE49-F238E27FC236}">
                <a16:creationId xmlns:a16="http://schemas.microsoft.com/office/drawing/2014/main" id="{F710B44E-A174-FDBB-5948-C03E7561AF2B}"/>
              </a:ext>
            </a:extLst>
          </p:cNvPr>
          <p:cNvPicPr>
            <a:picLocks noChangeAspect="1"/>
          </p:cNvPicPr>
          <p:nvPr/>
        </p:nvPicPr>
        <p:blipFill>
          <a:blip r:embed="rId4"/>
          <a:stretch>
            <a:fillRect/>
          </a:stretch>
        </p:blipFill>
        <p:spPr>
          <a:xfrm>
            <a:off x="435131" y="2777674"/>
            <a:ext cx="11270362" cy="1497175"/>
          </a:xfrm>
          <a:prstGeom prst="rect">
            <a:avLst/>
          </a:prstGeom>
        </p:spPr>
      </p:pic>
      <p:pic>
        <p:nvPicPr>
          <p:cNvPr id="14" name="図 13">
            <a:extLst>
              <a:ext uri="{FF2B5EF4-FFF2-40B4-BE49-F238E27FC236}">
                <a16:creationId xmlns:a16="http://schemas.microsoft.com/office/drawing/2014/main" id="{54DAEED0-8C96-B5F8-B80A-DB331D9C1E76}"/>
              </a:ext>
            </a:extLst>
          </p:cNvPr>
          <p:cNvPicPr>
            <a:picLocks noChangeAspect="1"/>
          </p:cNvPicPr>
          <p:nvPr/>
        </p:nvPicPr>
        <p:blipFill>
          <a:blip r:embed="rId4"/>
          <a:stretch>
            <a:fillRect/>
          </a:stretch>
        </p:blipFill>
        <p:spPr>
          <a:xfrm>
            <a:off x="435131" y="4722852"/>
            <a:ext cx="11270362" cy="1497175"/>
          </a:xfrm>
          <a:prstGeom prst="rect">
            <a:avLst/>
          </a:prstGeom>
        </p:spPr>
      </p:pic>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sz="half" idx="1"/>
          </p:nvPr>
        </p:nvSpPr>
        <p:spPr>
          <a:xfrm>
            <a:off x="6523893" y="3429000"/>
            <a:ext cx="5181600" cy="2629296"/>
          </a:xfrm>
        </p:spPr>
        <p:txBody>
          <a:bodyPr anchor="t">
            <a:normAutofit/>
          </a:bodyPr>
          <a:lstStyle/>
          <a:p>
            <a:r>
              <a:rPr lang="ja-JP" altLang="en-US" sz="2800"/>
              <a:t>専用のタブレット端末</a:t>
            </a:r>
            <a:endParaRPr lang="en-US" altLang="ja-JP" sz="2800"/>
          </a:p>
          <a:p>
            <a:pPr lvl="1"/>
            <a:endParaRPr lang="en-US" altLang="ja-JP" sz="2800"/>
          </a:p>
          <a:p>
            <a:endParaRPr lang="en-US" altLang="ja-JP" sz="2800"/>
          </a:p>
          <a:p>
            <a:endParaRPr lang="en-US" altLang="ja-JP" sz="2800"/>
          </a:p>
          <a:p>
            <a:r>
              <a:rPr lang="ja-JP" altLang="en-US" sz="2800"/>
              <a:t>運用、管理の維持費</a:t>
            </a:r>
            <a:endParaRPr lang="en-US" altLang="ja-JP" sz="2800"/>
          </a:p>
          <a:p>
            <a:pPr lvl="1"/>
            <a:endParaRPr lang="ja-JP" altLang="en-US" sz="2800"/>
          </a:p>
        </p:txBody>
      </p:sp>
      <p:sp>
        <p:nvSpPr>
          <p:cNvPr id="8" name="コンテンツ プレースホルダー 6">
            <a:extLst>
              <a:ext uri="{FF2B5EF4-FFF2-40B4-BE49-F238E27FC236}">
                <a16:creationId xmlns:a16="http://schemas.microsoft.com/office/drawing/2014/main" id="{D4FD591B-6E40-EFE3-49E1-CE7018AFCCE0}"/>
              </a:ext>
            </a:extLst>
          </p:cNvPr>
          <p:cNvSpPr txBox="1">
            <a:spLocks/>
          </p:cNvSpPr>
          <p:nvPr/>
        </p:nvSpPr>
        <p:spPr>
          <a:xfrm>
            <a:off x="914400" y="3429000"/>
            <a:ext cx="5181600" cy="27479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a:t>レシート発行専用機械</a:t>
            </a:r>
            <a:endParaRPr lang="en-US" altLang="ja-JP" sz="2800"/>
          </a:p>
          <a:p>
            <a:pPr lvl="1"/>
            <a:endParaRPr lang="en-US" altLang="ja-JP" sz="2800"/>
          </a:p>
          <a:p>
            <a:endParaRPr lang="en-US" altLang="ja-JP" sz="2800"/>
          </a:p>
          <a:p>
            <a:endParaRPr lang="en-US" altLang="ja-JP" sz="2800"/>
          </a:p>
          <a:p>
            <a:r>
              <a:rPr lang="ja-JP" altLang="en-US" sz="2800"/>
              <a:t>紙やインクの消耗品</a:t>
            </a:r>
            <a:endParaRPr lang="en-US" altLang="ja-JP" sz="2800"/>
          </a:p>
          <a:p>
            <a:pPr lvl="1"/>
            <a:endParaRPr lang="ja-JP" altLang="en-US" sz="2800"/>
          </a:p>
        </p:txBody>
      </p:sp>
      <p:sp>
        <p:nvSpPr>
          <p:cNvPr id="11" name="コンテンツ プレースホルダー 6">
            <a:extLst>
              <a:ext uri="{FF2B5EF4-FFF2-40B4-BE49-F238E27FC236}">
                <a16:creationId xmlns:a16="http://schemas.microsoft.com/office/drawing/2014/main" id="{6361CCFB-BEE0-B68E-D314-927E9AED54A5}"/>
              </a:ext>
            </a:extLst>
          </p:cNvPr>
          <p:cNvSpPr txBox="1">
            <a:spLocks/>
          </p:cNvSpPr>
          <p:nvPr/>
        </p:nvSpPr>
        <p:spPr>
          <a:xfrm>
            <a:off x="762000" y="2578100"/>
            <a:ext cx="1995055" cy="585500"/>
          </a:xfrm>
          <a:prstGeom prst="rect">
            <a:avLst/>
          </a:prstGeom>
          <a:solidFill>
            <a:srgbClr val="FFF8F3"/>
          </a:solidFill>
          <a:ln w="38100">
            <a:solidFill>
              <a:srgbClr val="602E1B"/>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2800"/>
              <a:t>初期投資</a:t>
            </a:r>
            <a:endParaRPr lang="en-US" altLang="ja-JP" sz="2800"/>
          </a:p>
        </p:txBody>
      </p:sp>
      <p:sp>
        <p:nvSpPr>
          <p:cNvPr id="12" name="コンテンツ プレースホルダー 6">
            <a:extLst>
              <a:ext uri="{FF2B5EF4-FFF2-40B4-BE49-F238E27FC236}">
                <a16:creationId xmlns:a16="http://schemas.microsoft.com/office/drawing/2014/main" id="{8638A5AD-F948-5DD0-59D8-AC3C4CF8ADC4}"/>
              </a:ext>
            </a:extLst>
          </p:cNvPr>
          <p:cNvSpPr txBox="1">
            <a:spLocks/>
          </p:cNvSpPr>
          <p:nvPr/>
        </p:nvSpPr>
        <p:spPr>
          <a:xfrm>
            <a:off x="762000" y="4474225"/>
            <a:ext cx="3226676" cy="585500"/>
          </a:xfrm>
          <a:prstGeom prst="rect">
            <a:avLst/>
          </a:prstGeom>
          <a:solidFill>
            <a:srgbClr val="FFF8F3"/>
          </a:solidFill>
          <a:ln w="38100">
            <a:solidFill>
              <a:srgbClr val="602E1B"/>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2800"/>
              <a:t>ランニングコスト</a:t>
            </a:r>
            <a:endParaRPr lang="en-US" altLang="ja-JP" sz="2800"/>
          </a:p>
        </p:txBody>
      </p:sp>
      <p:sp>
        <p:nvSpPr>
          <p:cNvPr id="3" name="正方形/長方形 2">
            <a:extLst>
              <a:ext uri="{FF2B5EF4-FFF2-40B4-BE49-F238E27FC236}">
                <a16:creationId xmlns:a16="http://schemas.microsoft.com/office/drawing/2014/main" id="{C67998FF-85FA-8AF9-A1F1-4C5E2C9B7E3E}"/>
              </a:ext>
            </a:extLst>
          </p:cNvPr>
          <p:cNvSpPr/>
          <p:nvPr/>
        </p:nvSpPr>
        <p:spPr>
          <a:xfrm>
            <a:off x="261257" y="1338943"/>
            <a:ext cx="11691257" cy="5274127"/>
          </a:xfrm>
          <a:prstGeom prst="rect">
            <a:avLst/>
          </a:prstGeom>
          <a:solidFill>
            <a:srgbClr val="FCDDA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718FC3E-D719-05CB-6FA4-E66373DCDCA3}"/>
              </a:ext>
            </a:extLst>
          </p:cNvPr>
          <p:cNvSpPr txBox="1"/>
          <p:nvPr/>
        </p:nvSpPr>
        <p:spPr>
          <a:xfrm>
            <a:off x="542458" y="3501917"/>
            <a:ext cx="11157319" cy="1015663"/>
          </a:xfrm>
          <a:prstGeom prst="rect">
            <a:avLst/>
          </a:prstGeom>
        </p:spPr>
        <p:txBody>
          <a:bodyPr wrap="square" rtlCol="0">
            <a:spAutoFit/>
          </a:bodyPr>
          <a:lstStyle/>
          <a:p>
            <a:pPr algn="ctr"/>
            <a:r>
              <a:rPr kumimoji="1" lang="ja-JP" altLang="en-US" sz="6000">
                <a:ln w="152400">
                  <a:solidFill>
                    <a:schemeClr val="bg1"/>
                  </a:solidFill>
                </a:ln>
                <a:latin typeface="LightNovelPopV2 V2" pitchFamily="2" charset="-128"/>
                <a:ea typeface="LightNovelPopV2 V2" pitchFamily="2" charset="-128"/>
                <a:cs typeface="LightNovelPopV2 V2" pitchFamily="2" charset="-128"/>
              </a:rPr>
              <a:t>模擬店には</a:t>
            </a:r>
            <a:r>
              <a:rPr lang="ja-JP" altLang="en-US" sz="6000">
                <a:ln w="152400">
                  <a:solidFill>
                    <a:schemeClr val="bg1"/>
                  </a:solidFill>
                </a:ln>
                <a:latin typeface="LightNovelPopV2 V2" pitchFamily="2" charset="-128"/>
                <a:ea typeface="LightNovelPopV2 V2" pitchFamily="2" charset="-128"/>
                <a:cs typeface="LightNovelPopV2 V2" pitchFamily="2" charset="-128"/>
              </a:rPr>
              <a:t>負担が大きすぎる</a:t>
            </a:r>
            <a:endParaRPr kumimoji="1" lang="ja-JP" altLang="en-US" sz="6000">
              <a:ln w="152400">
                <a:solidFill>
                  <a:schemeClr val="bg1"/>
                </a:solidFill>
              </a:ln>
              <a:latin typeface="LightNovelPopV2 V2" pitchFamily="2" charset="-128"/>
              <a:ea typeface="LightNovelPopV2 V2" pitchFamily="2" charset="-128"/>
              <a:cs typeface="LightNovelPopV2 V2" pitchFamily="2" charset="-128"/>
            </a:endParaRPr>
          </a:p>
        </p:txBody>
      </p:sp>
      <p:sp>
        <p:nvSpPr>
          <p:cNvPr id="15" name="テキスト ボックス 14">
            <a:extLst>
              <a:ext uri="{FF2B5EF4-FFF2-40B4-BE49-F238E27FC236}">
                <a16:creationId xmlns:a16="http://schemas.microsoft.com/office/drawing/2014/main" id="{215C8112-B17F-F4E2-8355-BC914BE376BA}"/>
              </a:ext>
            </a:extLst>
          </p:cNvPr>
          <p:cNvSpPr txBox="1"/>
          <p:nvPr/>
        </p:nvSpPr>
        <p:spPr>
          <a:xfrm>
            <a:off x="542458" y="3501917"/>
            <a:ext cx="11157319" cy="1015663"/>
          </a:xfrm>
          <a:prstGeom prst="rect">
            <a:avLst/>
          </a:prstGeom>
        </p:spPr>
        <p:txBody>
          <a:bodyPr wrap="square" rtlCol="0">
            <a:spAutoFit/>
          </a:bodyPr>
          <a:lstStyle/>
          <a:p>
            <a:pPr algn="ctr"/>
            <a:r>
              <a:rPr kumimoji="1" lang="ja-JP" altLang="en-US" sz="6000">
                <a:ln w="152400">
                  <a:noFill/>
                </a:ln>
                <a:latin typeface="LightNovelPopV2 V2" pitchFamily="2" charset="-128"/>
                <a:ea typeface="LightNovelPopV2 V2" pitchFamily="2" charset="-128"/>
                <a:cs typeface="LightNovelPopV2 V2" pitchFamily="2" charset="-128"/>
              </a:rPr>
              <a:t>模擬店には</a:t>
            </a:r>
            <a:r>
              <a:rPr lang="ja-JP" altLang="en-US" sz="6000">
                <a:ln w="152400">
                  <a:noFill/>
                </a:ln>
                <a:latin typeface="LightNovelPopV2 V2" pitchFamily="2" charset="-128"/>
                <a:ea typeface="LightNovelPopV2 V2" pitchFamily="2" charset="-128"/>
                <a:cs typeface="LightNovelPopV2 V2" pitchFamily="2" charset="-128"/>
              </a:rPr>
              <a:t>負担が大きすぎる</a:t>
            </a:r>
            <a:endParaRPr kumimoji="1" lang="ja-JP" altLang="en-US" sz="6000">
              <a:ln w="152400">
                <a:noFill/>
              </a:ln>
              <a:latin typeface="LightNovelPopV2 V2" pitchFamily="2" charset="-128"/>
              <a:ea typeface="LightNovelPopV2 V2" pitchFamily="2" charset="-128"/>
              <a:cs typeface="LightNovelPopV2 V2" pitchFamily="2" charset="-128"/>
            </a:endParaRPr>
          </a:p>
        </p:txBody>
      </p:sp>
      <p:pic>
        <p:nvPicPr>
          <p:cNvPr id="16" name="図 15">
            <a:extLst>
              <a:ext uri="{FF2B5EF4-FFF2-40B4-BE49-F238E27FC236}">
                <a16:creationId xmlns:a16="http://schemas.microsoft.com/office/drawing/2014/main" id="{41A24816-5DB0-8EAB-A25E-304658A8A0BF}"/>
              </a:ext>
            </a:extLst>
          </p:cNvPr>
          <p:cNvPicPr>
            <a:picLocks noChangeAspect="1"/>
          </p:cNvPicPr>
          <p:nvPr/>
        </p:nvPicPr>
        <p:blipFill>
          <a:blip r:embed="rId5"/>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1294128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D8751CF8-0B4A-7850-A5CC-67F5757CB5FF}"/>
              </a:ext>
            </a:extLst>
          </p:cNvPr>
          <p:cNvPicPr>
            <a:picLocks noChangeAspect="1"/>
          </p:cNvPicPr>
          <p:nvPr/>
        </p:nvPicPr>
        <p:blipFill>
          <a:blip r:embed="rId3"/>
          <a:stretch>
            <a:fillRect/>
          </a:stretch>
        </p:blipFill>
        <p:spPr>
          <a:xfrm>
            <a:off x="1138703" y="2862214"/>
            <a:ext cx="2032584" cy="2032584"/>
          </a:xfrm>
          <a:prstGeom prst="rect">
            <a:avLst/>
          </a:prstGeom>
        </p:spPr>
      </p:pic>
      <p:pic>
        <p:nvPicPr>
          <p:cNvPr id="23" name="図 22">
            <a:extLst>
              <a:ext uri="{FF2B5EF4-FFF2-40B4-BE49-F238E27FC236}">
                <a16:creationId xmlns:a16="http://schemas.microsoft.com/office/drawing/2014/main" id="{D6490E2B-02E8-5D6F-C736-E66010BD1DFB}"/>
              </a:ext>
            </a:extLst>
          </p:cNvPr>
          <p:cNvPicPr>
            <a:picLocks/>
          </p:cNvPicPr>
          <p:nvPr/>
        </p:nvPicPr>
        <p:blipFill>
          <a:blip r:embed="rId4"/>
          <a:stretch>
            <a:fillRect/>
          </a:stretch>
        </p:blipFill>
        <p:spPr>
          <a:xfrm>
            <a:off x="599660" y="1316769"/>
            <a:ext cx="3600000" cy="129540"/>
          </a:xfrm>
          <a:prstGeom prst="rect">
            <a:avLst/>
          </a:prstGeom>
        </p:spPr>
      </p:pic>
      <p:pic>
        <p:nvPicPr>
          <p:cNvPr id="17" name="図 16">
            <a:extLst>
              <a:ext uri="{FF2B5EF4-FFF2-40B4-BE49-F238E27FC236}">
                <a16:creationId xmlns:a16="http://schemas.microsoft.com/office/drawing/2014/main" id="{D660EBED-273B-B381-6705-18F54867622D}"/>
              </a:ext>
            </a:extLst>
          </p:cNvPr>
          <p:cNvPicPr>
            <a:picLocks noChangeAspect="1"/>
          </p:cNvPicPr>
          <p:nvPr/>
        </p:nvPicPr>
        <p:blipFill>
          <a:blip r:embed="rId5"/>
          <a:stretch>
            <a:fillRect/>
          </a:stretch>
        </p:blipFill>
        <p:spPr>
          <a:xfrm>
            <a:off x="4341177" y="772879"/>
            <a:ext cx="3640416" cy="3640416"/>
          </a:xfrm>
          <a:prstGeom prst="rect">
            <a:avLst/>
          </a:prstGeom>
        </p:spPr>
      </p:pic>
      <p:pic>
        <p:nvPicPr>
          <p:cNvPr id="32" name="図 31">
            <a:extLst>
              <a:ext uri="{FF2B5EF4-FFF2-40B4-BE49-F238E27FC236}">
                <a16:creationId xmlns:a16="http://schemas.microsoft.com/office/drawing/2014/main" id="{DB78BE8C-C8B6-F127-CC85-DC8CA3830AFE}"/>
              </a:ext>
            </a:extLst>
          </p:cNvPr>
          <p:cNvPicPr>
            <a:picLocks noChangeAspect="1"/>
          </p:cNvPicPr>
          <p:nvPr/>
        </p:nvPicPr>
        <p:blipFill>
          <a:blip r:embed="rId6"/>
          <a:stretch>
            <a:fillRect/>
          </a:stretch>
        </p:blipFill>
        <p:spPr>
          <a:xfrm>
            <a:off x="9194827" y="2932239"/>
            <a:ext cx="1684355" cy="1892534"/>
          </a:xfrm>
          <a:prstGeom prst="rect">
            <a:avLst/>
          </a:prstGeom>
        </p:spPr>
      </p:pic>
      <p:sp>
        <p:nvSpPr>
          <p:cNvPr id="9" name="テキスト ボックス 8">
            <a:extLst>
              <a:ext uri="{FF2B5EF4-FFF2-40B4-BE49-F238E27FC236}">
                <a16:creationId xmlns:a16="http://schemas.microsoft.com/office/drawing/2014/main" id="{8C7D74FA-7520-73B7-4951-B68D635E0F62}"/>
              </a:ext>
            </a:extLst>
          </p:cNvPr>
          <p:cNvSpPr txBox="1"/>
          <p:nvPr/>
        </p:nvSpPr>
        <p:spPr>
          <a:xfrm>
            <a:off x="5453499" y="2177589"/>
            <a:ext cx="1415772" cy="830997"/>
          </a:xfrm>
          <a:prstGeom prst="rect">
            <a:avLst/>
          </a:prstGeom>
          <a:noFill/>
        </p:spPr>
        <p:txBody>
          <a:bodyPr wrap="none" rtlCol="0">
            <a:spAutoFit/>
          </a:bodyPr>
          <a:lstStyle/>
          <a:p>
            <a:r>
              <a:rPr kumimoji="1" lang="ja-JP" altLang="en-US" sz="4800" b="1">
                <a:latin typeface="Hiragino Sans W6" panose="020B0400000000000000" pitchFamily="34" charset="-128"/>
                <a:ea typeface="Hiragino Sans W6" panose="020B0400000000000000" pitchFamily="34" charset="-128"/>
              </a:rPr>
              <a:t>登録</a:t>
            </a:r>
          </a:p>
        </p:txBody>
      </p:sp>
      <p:pic>
        <p:nvPicPr>
          <p:cNvPr id="19" name="図 18">
            <a:extLst>
              <a:ext uri="{FF2B5EF4-FFF2-40B4-BE49-F238E27FC236}">
                <a16:creationId xmlns:a16="http://schemas.microsoft.com/office/drawing/2014/main" id="{C6DD4CC3-857E-FFCD-C623-68F671BC41BC}"/>
              </a:ext>
            </a:extLst>
          </p:cNvPr>
          <p:cNvPicPr>
            <a:picLocks noChangeAspect="1"/>
          </p:cNvPicPr>
          <p:nvPr/>
        </p:nvPicPr>
        <p:blipFill>
          <a:blip r:embed="rId5"/>
          <a:stretch>
            <a:fillRect/>
          </a:stretch>
        </p:blipFill>
        <p:spPr>
          <a:xfrm>
            <a:off x="534995" y="2258506"/>
            <a:ext cx="3240000" cy="3240000"/>
          </a:xfrm>
          <a:prstGeom prst="rect">
            <a:avLst/>
          </a:prstGeom>
        </p:spPr>
      </p:pic>
      <p:sp>
        <p:nvSpPr>
          <p:cNvPr id="11" name="テキスト ボックス 10">
            <a:extLst>
              <a:ext uri="{FF2B5EF4-FFF2-40B4-BE49-F238E27FC236}">
                <a16:creationId xmlns:a16="http://schemas.microsoft.com/office/drawing/2014/main" id="{B354C96D-53C1-E3C9-BF3A-90271A82A889}"/>
              </a:ext>
            </a:extLst>
          </p:cNvPr>
          <p:cNvSpPr txBox="1"/>
          <p:nvPr/>
        </p:nvSpPr>
        <p:spPr>
          <a:xfrm>
            <a:off x="905106" y="3501027"/>
            <a:ext cx="2646878" cy="830997"/>
          </a:xfrm>
          <a:prstGeom prst="rect">
            <a:avLst/>
          </a:prstGeom>
          <a:noFill/>
        </p:spPr>
        <p:txBody>
          <a:bodyPr wrap="none" rtlCol="0">
            <a:spAutoFit/>
          </a:bodyPr>
          <a:lstStyle/>
          <a:p>
            <a:r>
              <a:rPr kumimoji="1" lang="ja-JP" altLang="en-US" sz="4800" b="1">
                <a:ln w="127000">
                  <a:solidFill>
                    <a:schemeClr val="bg1"/>
                  </a:solidFill>
                </a:ln>
                <a:latin typeface="Hiragino Sans W6" panose="020B0400000000000000" pitchFamily="34" charset="-128"/>
                <a:ea typeface="Hiragino Sans W6" panose="020B0400000000000000" pitchFamily="34" charset="-128"/>
              </a:rPr>
              <a:t>読</a:t>
            </a:r>
            <a:r>
              <a:rPr lang="ja-JP" altLang="en-US" sz="4800" b="1">
                <a:ln w="127000">
                  <a:solidFill>
                    <a:schemeClr val="bg1"/>
                  </a:solidFill>
                </a:ln>
                <a:latin typeface="Hiragino Sans W6" panose="020B0400000000000000" pitchFamily="34" charset="-128"/>
                <a:ea typeface="Hiragino Sans W6" panose="020B0400000000000000" pitchFamily="34" charset="-128"/>
              </a:rPr>
              <a:t>み</a:t>
            </a:r>
            <a:r>
              <a:rPr kumimoji="1" lang="ja-JP" altLang="en-US" sz="4800" b="1">
                <a:ln w="127000">
                  <a:solidFill>
                    <a:schemeClr val="bg1"/>
                  </a:solidFill>
                </a:ln>
                <a:latin typeface="Hiragino Sans W6" panose="020B0400000000000000" pitchFamily="34" charset="-128"/>
                <a:ea typeface="Hiragino Sans W6" panose="020B0400000000000000" pitchFamily="34" charset="-128"/>
              </a:rPr>
              <a:t>取り</a:t>
            </a:r>
          </a:p>
        </p:txBody>
      </p:sp>
      <p:pic>
        <p:nvPicPr>
          <p:cNvPr id="21" name="図 20">
            <a:extLst>
              <a:ext uri="{FF2B5EF4-FFF2-40B4-BE49-F238E27FC236}">
                <a16:creationId xmlns:a16="http://schemas.microsoft.com/office/drawing/2014/main" id="{D72468F6-65E7-43BB-A073-467CA9374E42}"/>
              </a:ext>
            </a:extLst>
          </p:cNvPr>
          <p:cNvPicPr>
            <a:picLocks noChangeAspect="1"/>
          </p:cNvPicPr>
          <p:nvPr/>
        </p:nvPicPr>
        <p:blipFill>
          <a:blip r:embed="rId5"/>
          <a:stretch>
            <a:fillRect/>
          </a:stretch>
        </p:blipFill>
        <p:spPr>
          <a:xfrm>
            <a:off x="8417005" y="2258506"/>
            <a:ext cx="3240000" cy="3240000"/>
          </a:xfrm>
          <a:prstGeom prst="rect">
            <a:avLst/>
          </a:prstGeom>
        </p:spPr>
      </p:pic>
      <p:sp>
        <p:nvSpPr>
          <p:cNvPr id="13" name="テキスト ボックス 12">
            <a:extLst>
              <a:ext uri="{FF2B5EF4-FFF2-40B4-BE49-F238E27FC236}">
                <a16:creationId xmlns:a16="http://schemas.microsoft.com/office/drawing/2014/main" id="{44D16E3B-CA51-37C3-2B45-864AE6B9A475}"/>
              </a:ext>
            </a:extLst>
          </p:cNvPr>
          <p:cNvSpPr txBox="1"/>
          <p:nvPr/>
        </p:nvSpPr>
        <p:spPr>
          <a:xfrm>
            <a:off x="8774923" y="3581690"/>
            <a:ext cx="2646878" cy="830997"/>
          </a:xfrm>
          <a:prstGeom prst="rect">
            <a:avLst/>
          </a:prstGeom>
          <a:noFill/>
        </p:spPr>
        <p:txBody>
          <a:bodyPr wrap="none" rtlCol="0">
            <a:spAutoFit/>
          </a:bodyPr>
          <a:lstStyle/>
          <a:p>
            <a:r>
              <a:rPr kumimoji="1" lang="ja-JP" altLang="en-US" sz="4800" b="1">
                <a:ln w="127000">
                  <a:solidFill>
                    <a:schemeClr val="bg1"/>
                  </a:solidFill>
                </a:ln>
                <a:latin typeface="Hiragino Sans W6" panose="020B0400000000000000" pitchFamily="34" charset="-128"/>
                <a:ea typeface="Hiragino Sans W6" panose="020B0400000000000000" pitchFamily="34" charset="-128"/>
              </a:rPr>
              <a:t>呼び出し</a:t>
            </a:r>
          </a:p>
        </p:txBody>
      </p:sp>
      <p:sp>
        <p:nvSpPr>
          <p:cNvPr id="14" name="テキスト ボックス 13">
            <a:extLst>
              <a:ext uri="{FF2B5EF4-FFF2-40B4-BE49-F238E27FC236}">
                <a16:creationId xmlns:a16="http://schemas.microsoft.com/office/drawing/2014/main" id="{ED75EF63-9733-1BF7-926F-460600D600FB}"/>
              </a:ext>
            </a:extLst>
          </p:cNvPr>
          <p:cNvSpPr txBox="1"/>
          <p:nvPr/>
        </p:nvSpPr>
        <p:spPr>
          <a:xfrm>
            <a:off x="1366770" y="5514834"/>
            <a:ext cx="1723549" cy="707886"/>
          </a:xfrm>
          <a:prstGeom prst="rect">
            <a:avLst/>
          </a:prstGeom>
          <a:noFill/>
        </p:spPr>
        <p:txBody>
          <a:bodyPr wrap="none" rtlCol="0">
            <a:spAutoFit/>
          </a:bodyPr>
          <a:lstStyle/>
          <a:p>
            <a:r>
              <a:rPr kumimoji="1" lang="ja-JP" altLang="en-US" sz="4000" b="1">
                <a:latin typeface="Hiragino Sans W6" panose="020B0400000000000000" pitchFamily="34" charset="-128"/>
                <a:ea typeface="Hiragino Sans W6" panose="020B0400000000000000" pitchFamily="34" charset="-128"/>
              </a:rPr>
              <a:t>利用者</a:t>
            </a:r>
          </a:p>
        </p:txBody>
      </p:sp>
      <p:sp>
        <p:nvSpPr>
          <p:cNvPr id="15" name="テキスト ボックス 14">
            <a:extLst>
              <a:ext uri="{FF2B5EF4-FFF2-40B4-BE49-F238E27FC236}">
                <a16:creationId xmlns:a16="http://schemas.microsoft.com/office/drawing/2014/main" id="{E63917E4-E0F3-B020-E166-23ED012E24D1}"/>
              </a:ext>
            </a:extLst>
          </p:cNvPr>
          <p:cNvSpPr txBox="1"/>
          <p:nvPr/>
        </p:nvSpPr>
        <p:spPr>
          <a:xfrm>
            <a:off x="9232451" y="5498506"/>
            <a:ext cx="1723549" cy="707886"/>
          </a:xfrm>
          <a:prstGeom prst="rect">
            <a:avLst/>
          </a:prstGeom>
          <a:noFill/>
        </p:spPr>
        <p:txBody>
          <a:bodyPr wrap="none" rtlCol="0">
            <a:spAutoFit/>
          </a:bodyPr>
          <a:lstStyle/>
          <a:p>
            <a:r>
              <a:rPr lang="ja-JP" altLang="en-US" sz="4000" b="1">
                <a:latin typeface="Hiragino Sans W6" panose="020B0400000000000000" pitchFamily="34" charset="-128"/>
                <a:ea typeface="Hiragino Sans W6" panose="020B0400000000000000" pitchFamily="34" charset="-128"/>
              </a:rPr>
              <a:t>事業</a:t>
            </a:r>
            <a:r>
              <a:rPr kumimoji="1" lang="ja-JP" altLang="en-US" sz="4000" b="1">
                <a:latin typeface="Hiragino Sans W6" panose="020B0400000000000000" pitchFamily="34" charset="-128"/>
                <a:ea typeface="Hiragino Sans W6" panose="020B0400000000000000" pitchFamily="34" charset="-128"/>
              </a:rPr>
              <a:t>者</a:t>
            </a:r>
          </a:p>
        </p:txBody>
      </p:sp>
      <p:sp>
        <p:nvSpPr>
          <p:cNvPr id="16" name="テキスト ボックス 15">
            <a:extLst>
              <a:ext uri="{FF2B5EF4-FFF2-40B4-BE49-F238E27FC236}">
                <a16:creationId xmlns:a16="http://schemas.microsoft.com/office/drawing/2014/main" id="{F0B4C56B-6465-C293-C548-601F3701BA8D}"/>
              </a:ext>
            </a:extLst>
          </p:cNvPr>
          <p:cNvSpPr txBox="1"/>
          <p:nvPr/>
        </p:nvSpPr>
        <p:spPr>
          <a:xfrm>
            <a:off x="4940538" y="4526712"/>
            <a:ext cx="2441694" cy="1446550"/>
          </a:xfrm>
          <a:prstGeom prst="rect">
            <a:avLst/>
          </a:prstGeom>
          <a:noFill/>
        </p:spPr>
        <p:txBody>
          <a:bodyPr wrap="none" rtlCol="0">
            <a:spAutoFit/>
          </a:bodyPr>
          <a:lstStyle/>
          <a:p>
            <a:r>
              <a:rPr kumimoji="1" lang="ja-JP" altLang="en-US" sz="4400" b="1">
                <a:latin typeface="Hiragino Sans W6" panose="020B0400000000000000" pitchFamily="34" charset="-128"/>
                <a:ea typeface="Hiragino Sans W6" panose="020B0400000000000000" pitchFamily="34" charset="-128"/>
              </a:rPr>
              <a:t>簡単行列</a:t>
            </a:r>
            <a:endParaRPr kumimoji="1" lang="en-US" altLang="ja-JP" sz="4400" b="1">
              <a:latin typeface="Hiragino Sans W6" panose="020B0400000000000000" pitchFamily="34" charset="-128"/>
              <a:ea typeface="Hiragino Sans W6" panose="020B0400000000000000" pitchFamily="34" charset="-128"/>
            </a:endParaRPr>
          </a:p>
          <a:p>
            <a:r>
              <a:rPr kumimoji="1" lang="ja-JP" altLang="en-US" sz="4400" b="1">
                <a:latin typeface="Hiragino Sans W6" panose="020B0400000000000000" pitchFamily="34" charset="-128"/>
                <a:ea typeface="Hiragino Sans W6" panose="020B0400000000000000" pitchFamily="34" charset="-128"/>
              </a:rPr>
              <a:t>整理くん</a:t>
            </a:r>
          </a:p>
        </p:txBody>
      </p:sp>
      <p:sp>
        <p:nvSpPr>
          <p:cNvPr id="22" name="タイトル 1">
            <a:extLst>
              <a:ext uri="{FF2B5EF4-FFF2-40B4-BE49-F238E27FC236}">
                <a16:creationId xmlns:a16="http://schemas.microsoft.com/office/drawing/2014/main" id="{49CEB800-8973-9294-D011-534EB0F2FFDE}"/>
              </a:ext>
            </a:extLst>
          </p:cNvPr>
          <p:cNvSpPr>
            <a:spLocks noGrp="1"/>
          </p:cNvSpPr>
          <p:nvPr>
            <p:ph type="title"/>
          </p:nvPr>
        </p:nvSpPr>
        <p:spPr>
          <a:xfrm>
            <a:off x="838200" y="365125"/>
            <a:ext cx="10515600" cy="1325563"/>
          </a:xfrm>
        </p:spPr>
        <p:txBody>
          <a:bodyPr anchor="ctr">
            <a:normAutofit/>
          </a:bodyPr>
          <a:lstStyle/>
          <a:p>
            <a:r>
              <a:rPr lang="ja-JP" altLang="en-US" sz="4400"/>
              <a:t>アプリ概要</a:t>
            </a:r>
            <a:endParaRPr kumimoji="1" lang="ja-JP" altLang="en-US" sz="4400"/>
          </a:p>
        </p:txBody>
      </p:sp>
      <p:sp>
        <p:nvSpPr>
          <p:cNvPr id="28" name="テキスト ボックス 27">
            <a:extLst>
              <a:ext uri="{FF2B5EF4-FFF2-40B4-BE49-F238E27FC236}">
                <a16:creationId xmlns:a16="http://schemas.microsoft.com/office/drawing/2014/main" id="{1445205A-AE58-CB4A-6FC2-F4E55251CFD9}"/>
              </a:ext>
            </a:extLst>
          </p:cNvPr>
          <p:cNvSpPr txBox="1"/>
          <p:nvPr/>
        </p:nvSpPr>
        <p:spPr>
          <a:xfrm>
            <a:off x="905106" y="3496733"/>
            <a:ext cx="2646878" cy="830997"/>
          </a:xfrm>
          <a:prstGeom prst="rect">
            <a:avLst/>
          </a:prstGeom>
          <a:noFill/>
        </p:spPr>
        <p:txBody>
          <a:bodyPr wrap="none" rtlCol="0">
            <a:spAutoFit/>
          </a:bodyPr>
          <a:lstStyle/>
          <a:p>
            <a:r>
              <a:rPr kumimoji="1" lang="ja-JP" altLang="en-US" sz="4800" b="1">
                <a:ln w="127000">
                  <a:noFill/>
                </a:ln>
                <a:latin typeface="Hiragino Sans W6" panose="020B0400000000000000" pitchFamily="34" charset="-128"/>
                <a:ea typeface="Hiragino Sans W6" panose="020B0400000000000000" pitchFamily="34" charset="-128"/>
              </a:rPr>
              <a:t>読</a:t>
            </a:r>
            <a:r>
              <a:rPr lang="ja-JP" altLang="en-US" sz="4800" b="1">
                <a:ln w="127000">
                  <a:noFill/>
                </a:ln>
                <a:latin typeface="Hiragino Sans W6" panose="020B0400000000000000" pitchFamily="34" charset="-128"/>
                <a:ea typeface="Hiragino Sans W6" panose="020B0400000000000000" pitchFamily="34" charset="-128"/>
              </a:rPr>
              <a:t>み</a:t>
            </a:r>
            <a:r>
              <a:rPr kumimoji="1" lang="ja-JP" altLang="en-US" sz="4800" b="1">
                <a:ln w="127000">
                  <a:noFill/>
                </a:ln>
                <a:latin typeface="Hiragino Sans W6" panose="020B0400000000000000" pitchFamily="34" charset="-128"/>
                <a:ea typeface="Hiragino Sans W6" panose="020B0400000000000000" pitchFamily="34" charset="-128"/>
              </a:rPr>
              <a:t>取り</a:t>
            </a:r>
          </a:p>
        </p:txBody>
      </p:sp>
      <p:sp>
        <p:nvSpPr>
          <p:cNvPr id="33" name="テキスト ボックス 32">
            <a:extLst>
              <a:ext uri="{FF2B5EF4-FFF2-40B4-BE49-F238E27FC236}">
                <a16:creationId xmlns:a16="http://schemas.microsoft.com/office/drawing/2014/main" id="{97211703-4289-7F00-53F2-904DB381BAE7}"/>
              </a:ext>
            </a:extLst>
          </p:cNvPr>
          <p:cNvSpPr txBox="1"/>
          <p:nvPr/>
        </p:nvSpPr>
        <p:spPr>
          <a:xfrm>
            <a:off x="8770786" y="3593724"/>
            <a:ext cx="2646878" cy="830997"/>
          </a:xfrm>
          <a:prstGeom prst="rect">
            <a:avLst/>
          </a:prstGeom>
          <a:noFill/>
        </p:spPr>
        <p:txBody>
          <a:bodyPr wrap="none" rtlCol="0">
            <a:spAutoFit/>
          </a:bodyPr>
          <a:lstStyle/>
          <a:p>
            <a:r>
              <a:rPr kumimoji="1" lang="ja-JP" altLang="en-US" sz="4800" b="1">
                <a:latin typeface="Hiragino Sans W6" panose="020B0400000000000000" pitchFamily="34" charset="-128"/>
                <a:ea typeface="Hiragino Sans W6" panose="020B0400000000000000" pitchFamily="34" charset="-128"/>
              </a:rPr>
              <a:t>呼び出し</a:t>
            </a:r>
          </a:p>
        </p:txBody>
      </p:sp>
      <p:pic>
        <p:nvPicPr>
          <p:cNvPr id="34" name="図 33">
            <a:extLst>
              <a:ext uri="{FF2B5EF4-FFF2-40B4-BE49-F238E27FC236}">
                <a16:creationId xmlns:a16="http://schemas.microsoft.com/office/drawing/2014/main" id="{33E1B694-F44A-97B4-A32A-404E4C585034}"/>
              </a:ext>
            </a:extLst>
          </p:cNvPr>
          <p:cNvPicPr>
            <a:picLocks noChangeAspect="1"/>
          </p:cNvPicPr>
          <p:nvPr/>
        </p:nvPicPr>
        <p:blipFill>
          <a:blip r:embed="rId7"/>
          <a:stretch>
            <a:fillRect/>
          </a:stretch>
        </p:blipFill>
        <p:spPr>
          <a:xfrm>
            <a:off x="2793648" y="2642332"/>
            <a:ext cx="3504868" cy="3504868"/>
          </a:xfrm>
          <a:prstGeom prst="rect">
            <a:avLst/>
          </a:prstGeom>
        </p:spPr>
      </p:pic>
      <p:pic>
        <p:nvPicPr>
          <p:cNvPr id="35" name="図 34">
            <a:extLst>
              <a:ext uri="{FF2B5EF4-FFF2-40B4-BE49-F238E27FC236}">
                <a16:creationId xmlns:a16="http://schemas.microsoft.com/office/drawing/2014/main" id="{7B81A76A-A577-57A8-42F7-77A793DFB268}"/>
              </a:ext>
            </a:extLst>
          </p:cNvPr>
          <p:cNvPicPr>
            <a:picLocks noChangeAspect="1"/>
          </p:cNvPicPr>
          <p:nvPr/>
        </p:nvPicPr>
        <p:blipFill>
          <a:blip r:embed="rId8"/>
          <a:stretch>
            <a:fillRect/>
          </a:stretch>
        </p:blipFill>
        <p:spPr>
          <a:xfrm>
            <a:off x="2949864" y="3018861"/>
            <a:ext cx="2628651" cy="1392929"/>
          </a:xfrm>
          <a:prstGeom prst="rect">
            <a:avLst/>
          </a:prstGeom>
        </p:spPr>
      </p:pic>
    </p:spTree>
    <p:extLst>
      <p:ext uri="{BB962C8B-B14F-4D97-AF65-F5344CB8AC3E}">
        <p14:creationId xmlns:p14="http://schemas.microsoft.com/office/powerpoint/2010/main" val="1363485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CA67DC2-BDBE-D066-8512-07F0ADEA4439}"/>
              </a:ext>
            </a:extLst>
          </p:cNvPr>
          <p:cNvPicPr>
            <a:picLocks/>
          </p:cNvPicPr>
          <p:nvPr/>
        </p:nvPicPr>
        <p:blipFill>
          <a:blip r:embed="rId3"/>
          <a:stretch>
            <a:fillRect/>
          </a:stretch>
        </p:blipFill>
        <p:spPr>
          <a:xfrm>
            <a:off x="599660" y="1316769"/>
            <a:ext cx="3600000" cy="129540"/>
          </a:xfrm>
          <a:prstGeom prst="rect">
            <a:avLst/>
          </a:prstGeom>
        </p:spPr>
      </p:pic>
      <p:sp>
        <p:nvSpPr>
          <p:cNvPr id="12" name="タイトル 1">
            <a:extLst>
              <a:ext uri="{FF2B5EF4-FFF2-40B4-BE49-F238E27FC236}">
                <a16:creationId xmlns:a16="http://schemas.microsoft.com/office/drawing/2014/main" id="{8374EA2C-0B51-C873-6E46-32696B7A9C5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60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r>
              <a:rPr lang="ja-JP" altLang="en-US" sz="4400"/>
              <a:t>アプリ概要</a:t>
            </a:r>
          </a:p>
        </p:txBody>
      </p:sp>
      <p:pic>
        <p:nvPicPr>
          <p:cNvPr id="8" name="図 7">
            <a:extLst>
              <a:ext uri="{FF2B5EF4-FFF2-40B4-BE49-F238E27FC236}">
                <a16:creationId xmlns:a16="http://schemas.microsoft.com/office/drawing/2014/main" id="{EE433A01-7266-D03B-0B9E-9EB8E11FAB1B}"/>
              </a:ext>
            </a:extLst>
          </p:cNvPr>
          <p:cNvPicPr>
            <a:picLocks noChangeAspect="1"/>
          </p:cNvPicPr>
          <p:nvPr/>
        </p:nvPicPr>
        <p:blipFill>
          <a:blip r:embed="rId4"/>
          <a:stretch>
            <a:fillRect/>
          </a:stretch>
        </p:blipFill>
        <p:spPr>
          <a:xfrm>
            <a:off x="4341177" y="772879"/>
            <a:ext cx="3640416" cy="3640416"/>
          </a:xfrm>
          <a:prstGeom prst="rect">
            <a:avLst/>
          </a:prstGeom>
        </p:spPr>
      </p:pic>
      <p:sp>
        <p:nvSpPr>
          <p:cNvPr id="9" name="テキスト ボックス 8">
            <a:extLst>
              <a:ext uri="{FF2B5EF4-FFF2-40B4-BE49-F238E27FC236}">
                <a16:creationId xmlns:a16="http://schemas.microsoft.com/office/drawing/2014/main" id="{8C7D74FA-7520-73B7-4951-B68D635E0F62}"/>
              </a:ext>
            </a:extLst>
          </p:cNvPr>
          <p:cNvSpPr txBox="1"/>
          <p:nvPr/>
        </p:nvSpPr>
        <p:spPr>
          <a:xfrm>
            <a:off x="5453499" y="2177589"/>
            <a:ext cx="1415772" cy="830997"/>
          </a:xfrm>
          <a:prstGeom prst="rect">
            <a:avLst/>
          </a:prstGeom>
          <a:noFill/>
        </p:spPr>
        <p:txBody>
          <a:bodyPr wrap="none" rtlCol="0">
            <a:spAutoFit/>
          </a:bodyPr>
          <a:lstStyle/>
          <a:p>
            <a:r>
              <a:rPr kumimoji="1" lang="ja-JP" altLang="en-US" sz="4800" b="1">
                <a:latin typeface="Hiragino Sans W6" panose="020B0400000000000000" pitchFamily="34" charset="-128"/>
                <a:ea typeface="Hiragino Sans W6" panose="020B0400000000000000" pitchFamily="34" charset="-128"/>
              </a:rPr>
              <a:t>登録</a:t>
            </a:r>
          </a:p>
        </p:txBody>
      </p:sp>
      <p:pic>
        <p:nvPicPr>
          <p:cNvPr id="19" name="図 18">
            <a:extLst>
              <a:ext uri="{FF2B5EF4-FFF2-40B4-BE49-F238E27FC236}">
                <a16:creationId xmlns:a16="http://schemas.microsoft.com/office/drawing/2014/main" id="{C6DD4CC3-857E-FFCD-C623-68F671BC41BC}"/>
              </a:ext>
            </a:extLst>
          </p:cNvPr>
          <p:cNvPicPr>
            <a:picLocks noChangeAspect="1"/>
          </p:cNvPicPr>
          <p:nvPr/>
        </p:nvPicPr>
        <p:blipFill>
          <a:blip r:embed="rId4"/>
          <a:stretch>
            <a:fillRect/>
          </a:stretch>
        </p:blipFill>
        <p:spPr>
          <a:xfrm>
            <a:off x="534995" y="2258506"/>
            <a:ext cx="3240000" cy="3240000"/>
          </a:xfrm>
          <a:prstGeom prst="rect">
            <a:avLst/>
          </a:prstGeom>
        </p:spPr>
      </p:pic>
      <p:sp>
        <p:nvSpPr>
          <p:cNvPr id="11" name="テキスト ボックス 10">
            <a:extLst>
              <a:ext uri="{FF2B5EF4-FFF2-40B4-BE49-F238E27FC236}">
                <a16:creationId xmlns:a16="http://schemas.microsoft.com/office/drawing/2014/main" id="{B354C96D-53C1-E3C9-BF3A-90271A82A889}"/>
              </a:ext>
            </a:extLst>
          </p:cNvPr>
          <p:cNvSpPr txBox="1"/>
          <p:nvPr/>
        </p:nvSpPr>
        <p:spPr>
          <a:xfrm>
            <a:off x="905106" y="3501027"/>
            <a:ext cx="2646878" cy="830997"/>
          </a:xfrm>
          <a:prstGeom prst="rect">
            <a:avLst/>
          </a:prstGeom>
          <a:noFill/>
        </p:spPr>
        <p:txBody>
          <a:bodyPr wrap="none" rtlCol="0">
            <a:spAutoFit/>
          </a:bodyPr>
          <a:lstStyle/>
          <a:p>
            <a:r>
              <a:rPr kumimoji="1" lang="ja-JP" altLang="en-US" sz="4800" b="1">
                <a:latin typeface="Hiragino Sans W6" panose="020B0400000000000000" pitchFamily="34" charset="-128"/>
                <a:ea typeface="Hiragino Sans W6" panose="020B0400000000000000" pitchFamily="34" charset="-128"/>
              </a:rPr>
              <a:t>読</a:t>
            </a:r>
            <a:r>
              <a:rPr lang="ja-JP" altLang="en-US" sz="4800" b="1">
                <a:latin typeface="Hiragino Sans W6" panose="020B0400000000000000" pitchFamily="34" charset="-128"/>
                <a:ea typeface="Hiragino Sans W6" panose="020B0400000000000000" pitchFamily="34" charset="-128"/>
              </a:rPr>
              <a:t>み</a:t>
            </a:r>
            <a:r>
              <a:rPr kumimoji="1" lang="ja-JP" altLang="en-US" sz="4800" b="1">
                <a:latin typeface="Hiragino Sans W6" panose="020B0400000000000000" pitchFamily="34" charset="-128"/>
                <a:ea typeface="Hiragino Sans W6" panose="020B0400000000000000" pitchFamily="34" charset="-128"/>
              </a:rPr>
              <a:t>取り</a:t>
            </a:r>
          </a:p>
        </p:txBody>
      </p:sp>
      <p:pic>
        <p:nvPicPr>
          <p:cNvPr id="21" name="図 20">
            <a:extLst>
              <a:ext uri="{FF2B5EF4-FFF2-40B4-BE49-F238E27FC236}">
                <a16:creationId xmlns:a16="http://schemas.microsoft.com/office/drawing/2014/main" id="{D72468F6-65E7-43BB-A073-467CA9374E42}"/>
              </a:ext>
            </a:extLst>
          </p:cNvPr>
          <p:cNvPicPr>
            <a:picLocks noChangeAspect="1"/>
          </p:cNvPicPr>
          <p:nvPr/>
        </p:nvPicPr>
        <p:blipFill>
          <a:blip r:embed="rId4"/>
          <a:stretch>
            <a:fillRect/>
          </a:stretch>
        </p:blipFill>
        <p:spPr>
          <a:xfrm>
            <a:off x="8417005" y="2258506"/>
            <a:ext cx="3240000" cy="3240000"/>
          </a:xfrm>
          <a:prstGeom prst="rect">
            <a:avLst/>
          </a:prstGeom>
        </p:spPr>
      </p:pic>
      <p:sp>
        <p:nvSpPr>
          <p:cNvPr id="13" name="テキスト ボックス 12">
            <a:extLst>
              <a:ext uri="{FF2B5EF4-FFF2-40B4-BE49-F238E27FC236}">
                <a16:creationId xmlns:a16="http://schemas.microsoft.com/office/drawing/2014/main" id="{44D16E3B-CA51-37C3-2B45-864AE6B9A475}"/>
              </a:ext>
            </a:extLst>
          </p:cNvPr>
          <p:cNvSpPr txBox="1"/>
          <p:nvPr/>
        </p:nvSpPr>
        <p:spPr>
          <a:xfrm>
            <a:off x="8774923" y="3484699"/>
            <a:ext cx="2646878" cy="830997"/>
          </a:xfrm>
          <a:prstGeom prst="rect">
            <a:avLst/>
          </a:prstGeom>
          <a:noFill/>
        </p:spPr>
        <p:txBody>
          <a:bodyPr wrap="none" rtlCol="0">
            <a:spAutoFit/>
          </a:bodyPr>
          <a:lstStyle/>
          <a:p>
            <a:r>
              <a:rPr kumimoji="1" lang="ja-JP" altLang="en-US" sz="4800" b="1">
                <a:latin typeface="Hiragino Sans W6" panose="020B0400000000000000" pitchFamily="34" charset="-128"/>
                <a:ea typeface="Hiragino Sans W6" panose="020B0400000000000000" pitchFamily="34" charset="-128"/>
              </a:rPr>
              <a:t>呼び出し</a:t>
            </a:r>
          </a:p>
        </p:txBody>
      </p:sp>
      <p:sp>
        <p:nvSpPr>
          <p:cNvPr id="14" name="テキスト ボックス 13">
            <a:extLst>
              <a:ext uri="{FF2B5EF4-FFF2-40B4-BE49-F238E27FC236}">
                <a16:creationId xmlns:a16="http://schemas.microsoft.com/office/drawing/2014/main" id="{ED75EF63-9733-1BF7-926F-460600D600FB}"/>
              </a:ext>
            </a:extLst>
          </p:cNvPr>
          <p:cNvSpPr txBox="1"/>
          <p:nvPr/>
        </p:nvSpPr>
        <p:spPr>
          <a:xfrm>
            <a:off x="1366770" y="5514834"/>
            <a:ext cx="1723549" cy="707886"/>
          </a:xfrm>
          <a:prstGeom prst="rect">
            <a:avLst/>
          </a:prstGeom>
          <a:noFill/>
        </p:spPr>
        <p:txBody>
          <a:bodyPr wrap="none" rtlCol="0">
            <a:spAutoFit/>
          </a:bodyPr>
          <a:lstStyle/>
          <a:p>
            <a:r>
              <a:rPr kumimoji="1" lang="ja-JP" altLang="en-US" sz="4000" b="1">
                <a:latin typeface="Hiragino Sans W6" panose="020B0400000000000000" pitchFamily="34" charset="-128"/>
                <a:ea typeface="Hiragino Sans W6" panose="020B0400000000000000" pitchFamily="34" charset="-128"/>
              </a:rPr>
              <a:t>利用者</a:t>
            </a:r>
          </a:p>
        </p:txBody>
      </p:sp>
      <p:sp>
        <p:nvSpPr>
          <p:cNvPr id="15" name="テキスト ボックス 14">
            <a:extLst>
              <a:ext uri="{FF2B5EF4-FFF2-40B4-BE49-F238E27FC236}">
                <a16:creationId xmlns:a16="http://schemas.microsoft.com/office/drawing/2014/main" id="{E63917E4-E0F3-B020-E166-23ED012E24D1}"/>
              </a:ext>
            </a:extLst>
          </p:cNvPr>
          <p:cNvSpPr txBox="1"/>
          <p:nvPr/>
        </p:nvSpPr>
        <p:spPr>
          <a:xfrm>
            <a:off x="9232451" y="5498506"/>
            <a:ext cx="1723549" cy="707886"/>
          </a:xfrm>
          <a:prstGeom prst="rect">
            <a:avLst/>
          </a:prstGeom>
          <a:noFill/>
        </p:spPr>
        <p:txBody>
          <a:bodyPr wrap="none" rtlCol="0">
            <a:spAutoFit/>
          </a:bodyPr>
          <a:lstStyle/>
          <a:p>
            <a:r>
              <a:rPr lang="ja-JP" altLang="en-US" sz="4000" b="1">
                <a:latin typeface="Hiragino Sans W6" panose="020B0400000000000000" pitchFamily="34" charset="-128"/>
                <a:ea typeface="Hiragino Sans W6" panose="020B0400000000000000" pitchFamily="34" charset="-128"/>
              </a:rPr>
              <a:t>事業</a:t>
            </a:r>
            <a:r>
              <a:rPr kumimoji="1" lang="ja-JP" altLang="en-US" sz="4000" b="1">
                <a:latin typeface="Hiragino Sans W6" panose="020B0400000000000000" pitchFamily="34" charset="-128"/>
                <a:ea typeface="Hiragino Sans W6" panose="020B0400000000000000" pitchFamily="34" charset="-128"/>
              </a:rPr>
              <a:t>者</a:t>
            </a:r>
          </a:p>
        </p:txBody>
      </p:sp>
      <p:sp>
        <p:nvSpPr>
          <p:cNvPr id="16" name="テキスト ボックス 15">
            <a:extLst>
              <a:ext uri="{FF2B5EF4-FFF2-40B4-BE49-F238E27FC236}">
                <a16:creationId xmlns:a16="http://schemas.microsoft.com/office/drawing/2014/main" id="{F0B4C56B-6465-C293-C548-601F3701BA8D}"/>
              </a:ext>
            </a:extLst>
          </p:cNvPr>
          <p:cNvSpPr txBox="1"/>
          <p:nvPr/>
        </p:nvSpPr>
        <p:spPr>
          <a:xfrm>
            <a:off x="4940538" y="4315696"/>
            <a:ext cx="2441694" cy="1446550"/>
          </a:xfrm>
          <a:prstGeom prst="rect">
            <a:avLst/>
          </a:prstGeom>
          <a:noFill/>
        </p:spPr>
        <p:txBody>
          <a:bodyPr wrap="none" rtlCol="0">
            <a:spAutoFit/>
          </a:bodyPr>
          <a:lstStyle/>
          <a:p>
            <a:r>
              <a:rPr kumimoji="1" lang="ja-JP" altLang="en-US" sz="4400" b="1">
                <a:latin typeface="Hiragino Sans W6" panose="020B0400000000000000" pitchFamily="34" charset="-128"/>
                <a:ea typeface="Hiragino Sans W6" panose="020B0400000000000000" pitchFamily="34" charset="-128"/>
              </a:rPr>
              <a:t>簡単行列</a:t>
            </a:r>
            <a:endParaRPr kumimoji="1" lang="en-US" altLang="ja-JP" sz="4400" b="1">
              <a:latin typeface="Hiragino Sans W6" panose="020B0400000000000000" pitchFamily="34" charset="-128"/>
              <a:ea typeface="Hiragino Sans W6" panose="020B0400000000000000" pitchFamily="34" charset="-128"/>
            </a:endParaRPr>
          </a:p>
          <a:p>
            <a:r>
              <a:rPr kumimoji="1" lang="ja-JP" altLang="en-US" sz="4400" b="1">
                <a:latin typeface="Hiragino Sans W6" panose="020B0400000000000000" pitchFamily="34" charset="-128"/>
                <a:ea typeface="Hiragino Sans W6" panose="020B0400000000000000" pitchFamily="34" charset="-128"/>
              </a:rPr>
              <a:t>整理くん</a:t>
            </a:r>
          </a:p>
        </p:txBody>
      </p:sp>
      <p:sp>
        <p:nvSpPr>
          <p:cNvPr id="5" name="正方形/長方形 4">
            <a:extLst>
              <a:ext uri="{FF2B5EF4-FFF2-40B4-BE49-F238E27FC236}">
                <a16:creationId xmlns:a16="http://schemas.microsoft.com/office/drawing/2014/main" id="{E3534D5C-496F-EB93-1676-2D9061540589}"/>
              </a:ext>
            </a:extLst>
          </p:cNvPr>
          <p:cNvSpPr/>
          <p:nvPr/>
        </p:nvSpPr>
        <p:spPr>
          <a:xfrm>
            <a:off x="277586" y="261257"/>
            <a:ext cx="11658775" cy="6355853"/>
          </a:xfrm>
          <a:prstGeom prst="rect">
            <a:avLst/>
          </a:prstGeom>
          <a:solidFill>
            <a:srgbClr val="FCDDA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C3052B57-7ABF-71E8-96AD-6A082BA58F7A}"/>
              </a:ext>
            </a:extLst>
          </p:cNvPr>
          <p:cNvSpPr>
            <a:spLocks noGrp="1"/>
          </p:cNvSpPr>
          <p:nvPr>
            <p:ph type="title"/>
          </p:nvPr>
        </p:nvSpPr>
        <p:spPr>
          <a:xfrm>
            <a:off x="819150" y="2428304"/>
            <a:ext cx="10515600" cy="2852737"/>
          </a:xfrm>
        </p:spPr>
        <p:txBody>
          <a:bodyPr/>
          <a:lstStyle/>
          <a:p>
            <a:pPr algn="ctr"/>
            <a:r>
              <a:rPr lang="ja-JP" altLang="en-US">
                <a:ln w="127000">
                  <a:solidFill>
                    <a:schemeClr val="bg1"/>
                  </a:solidFill>
                </a:ln>
              </a:rPr>
              <a:t>これだけで本当に便利なの？</a:t>
            </a:r>
            <a:endParaRPr kumimoji="1" lang="ja-JP" altLang="en-US">
              <a:ln w="127000">
                <a:solidFill>
                  <a:schemeClr val="bg1"/>
                </a:solidFill>
              </a:ln>
            </a:endParaRPr>
          </a:p>
        </p:txBody>
      </p:sp>
      <p:sp>
        <p:nvSpPr>
          <p:cNvPr id="7" name="タイトル 1">
            <a:extLst>
              <a:ext uri="{FF2B5EF4-FFF2-40B4-BE49-F238E27FC236}">
                <a16:creationId xmlns:a16="http://schemas.microsoft.com/office/drawing/2014/main" id="{837F23CD-8C62-6E92-2DBC-36DEFC7F694F}"/>
              </a:ext>
            </a:extLst>
          </p:cNvPr>
          <p:cNvSpPr txBox="1">
            <a:spLocks/>
          </p:cNvSpPr>
          <p:nvPr/>
        </p:nvSpPr>
        <p:spPr>
          <a:xfrm>
            <a:off x="831850" y="2423046"/>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60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pPr algn="ctr"/>
            <a:r>
              <a:rPr lang="ja-JP" altLang="en-US">
                <a:ln w="127000">
                  <a:noFill/>
                </a:ln>
              </a:rPr>
              <a:t>これだけで本当に便利なの？</a:t>
            </a:r>
          </a:p>
        </p:txBody>
      </p:sp>
    </p:spTree>
    <p:extLst>
      <p:ext uri="{BB962C8B-B14F-4D97-AF65-F5344CB8AC3E}">
        <p14:creationId xmlns:p14="http://schemas.microsoft.com/office/powerpoint/2010/main" val="3707324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lang="ja-JP" altLang="en-US"/>
              <a:t>これだけで本当に便利なの？</a:t>
            </a:r>
            <a:endParaRPr kumimoji="1" lang="ja-JP" altLang="en-US"/>
          </a:p>
        </p:txBody>
      </p:sp>
      <p:sp>
        <p:nvSpPr>
          <p:cNvPr id="4" name="コンテンツ プレースホルダー 3">
            <a:extLst>
              <a:ext uri="{FF2B5EF4-FFF2-40B4-BE49-F238E27FC236}">
                <a16:creationId xmlns:a16="http://schemas.microsoft.com/office/drawing/2014/main" id="{7CEDAFFF-C2F5-7746-1DF3-321AC2048B8A}"/>
              </a:ext>
            </a:extLst>
          </p:cNvPr>
          <p:cNvSpPr>
            <a:spLocks noGrp="1"/>
          </p:cNvSpPr>
          <p:nvPr>
            <p:ph idx="1"/>
          </p:nvPr>
        </p:nvSpPr>
        <p:spPr/>
        <p:txBody>
          <a:bodyPr/>
          <a:lstStyle/>
          <a:p>
            <a:r>
              <a:rPr lang="ja-JP" altLang="en-US"/>
              <a:t>なんかすごそうなソース</a:t>
            </a:r>
          </a:p>
        </p:txBody>
      </p:sp>
    </p:spTree>
    <p:extLst>
      <p:ext uri="{BB962C8B-B14F-4D97-AF65-F5344CB8AC3E}">
        <p14:creationId xmlns:p14="http://schemas.microsoft.com/office/powerpoint/2010/main" val="1564086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01AF64-57B0-B4D6-CFD5-9FB8B5A69BBA}"/>
              </a:ext>
            </a:extLst>
          </p:cNvPr>
          <p:cNvSpPr>
            <a:spLocks noGrp="1"/>
          </p:cNvSpPr>
          <p:nvPr>
            <p:ph type="title"/>
          </p:nvPr>
        </p:nvSpPr>
        <p:spPr/>
        <p:txBody>
          <a:bodyPr/>
          <a:lstStyle/>
          <a:p>
            <a:r>
              <a:rPr kumimoji="1" lang="ja-JP" altLang="en-US"/>
              <a:t>模擬店やってました</a:t>
            </a:r>
          </a:p>
        </p:txBody>
      </p:sp>
      <p:pic>
        <p:nvPicPr>
          <p:cNvPr id="6" name="コンテンツ プレースホルダー 6" descr="屋内, 人, テーブル, 民衆 が含まれている画像&#10;&#10;自動的に生成された説明">
            <a:extLst>
              <a:ext uri="{FF2B5EF4-FFF2-40B4-BE49-F238E27FC236}">
                <a16:creationId xmlns:a16="http://schemas.microsoft.com/office/drawing/2014/main" id="{BD185DE1-374F-181B-ABC6-49EC85C36445}"/>
              </a:ext>
            </a:extLst>
          </p:cNvPr>
          <p:cNvPicPr>
            <a:picLocks noChangeAspect="1"/>
          </p:cNvPicPr>
          <p:nvPr/>
        </p:nvPicPr>
        <p:blipFill rotWithShape="1">
          <a:blip r:embed="rId3"/>
          <a:srcRect l="17165" t="28828" r="6656" b="51541"/>
          <a:stretch/>
        </p:blipFill>
        <p:spPr>
          <a:xfrm>
            <a:off x="0" y="1852894"/>
            <a:ext cx="12239140" cy="4205005"/>
          </a:xfrm>
          <a:prstGeom prst="rect">
            <a:avLst/>
          </a:prstGeom>
        </p:spPr>
      </p:pic>
      <p:sp>
        <p:nvSpPr>
          <p:cNvPr id="3" name="正方形/長方形 2">
            <a:extLst>
              <a:ext uri="{FF2B5EF4-FFF2-40B4-BE49-F238E27FC236}">
                <a16:creationId xmlns:a16="http://schemas.microsoft.com/office/drawing/2014/main" id="{60D32433-7F63-191C-3DD9-B87C20618E7B}"/>
              </a:ext>
            </a:extLst>
          </p:cNvPr>
          <p:cNvSpPr/>
          <p:nvPr/>
        </p:nvSpPr>
        <p:spPr>
          <a:xfrm>
            <a:off x="1" y="1825625"/>
            <a:ext cx="12239140" cy="4232274"/>
          </a:xfrm>
          <a:prstGeom prst="rect">
            <a:avLst/>
          </a:prstGeom>
          <a:solidFill>
            <a:srgbClr val="FFFFFF">
              <a:alpha val="4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EAB0E52-5D49-198D-B5AF-B5131796E923}"/>
              </a:ext>
            </a:extLst>
          </p:cNvPr>
          <p:cNvSpPr txBox="1"/>
          <p:nvPr/>
        </p:nvSpPr>
        <p:spPr>
          <a:xfrm>
            <a:off x="1357955" y="3429000"/>
            <a:ext cx="9494907" cy="1107996"/>
          </a:xfrm>
          <a:prstGeom prst="rect">
            <a:avLst/>
          </a:prstGeom>
        </p:spPr>
        <p:txBody>
          <a:bodyPr wrap="none" rtlCol="0">
            <a:spAutoFit/>
          </a:bodyPr>
          <a:lstStyle/>
          <a:p>
            <a:pPr algn="r"/>
            <a:r>
              <a:rPr kumimoji="1" lang="ja-JP" altLang="en-US" sz="6600" b="1">
                <a:ln w="152400">
                  <a:solidFill>
                    <a:schemeClr val="bg1"/>
                  </a:solidFill>
                </a:ln>
                <a:latin typeface="Hiragino Sans W6" panose="020B0400000000000000" pitchFamily="34" charset="-128"/>
                <a:ea typeface="Hiragino Sans W6" panose="020B0400000000000000" pitchFamily="34" charset="-128"/>
                <a:cs typeface="LightNovelPopV2 V2" pitchFamily="2" charset="-128"/>
              </a:rPr>
              <a:t>注文した人が分からない</a:t>
            </a:r>
          </a:p>
        </p:txBody>
      </p:sp>
      <p:sp>
        <p:nvSpPr>
          <p:cNvPr id="5" name="テキスト ボックス 4">
            <a:extLst>
              <a:ext uri="{FF2B5EF4-FFF2-40B4-BE49-F238E27FC236}">
                <a16:creationId xmlns:a16="http://schemas.microsoft.com/office/drawing/2014/main" id="{4E753920-3EE6-AA70-CFD5-5821C585BBD1}"/>
              </a:ext>
            </a:extLst>
          </p:cNvPr>
          <p:cNvSpPr txBox="1"/>
          <p:nvPr/>
        </p:nvSpPr>
        <p:spPr>
          <a:xfrm>
            <a:off x="1348546" y="3429000"/>
            <a:ext cx="9494907" cy="1107996"/>
          </a:xfrm>
          <a:prstGeom prst="rect">
            <a:avLst/>
          </a:prstGeom>
        </p:spPr>
        <p:txBody>
          <a:bodyPr wrap="none" rtlCol="0">
            <a:spAutoFit/>
          </a:bodyPr>
          <a:lstStyle/>
          <a:p>
            <a:pPr algn="r"/>
            <a:r>
              <a:rPr kumimoji="1" lang="ja-JP" altLang="en-US" sz="6600" b="1">
                <a:ln w="76200">
                  <a:noFill/>
                </a:ln>
                <a:latin typeface="Hiragino Sans W6" panose="020B0400000000000000" pitchFamily="34" charset="-128"/>
                <a:ea typeface="Hiragino Sans W6" panose="020B0400000000000000" pitchFamily="34" charset="-128"/>
                <a:cs typeface="LightNovelPopV2 V2" pitchFamily="2" charset="-128"/>
              </a:rPr>
              <a:t>注文した人が分からない</a:t>
            </a:r>
          </a:p>
        </p:txBody>
      </p:sp>
      <p:pic>
        <p:nvPicPr>
          <p:cNvPr id="12" name="図 11">
            <a:extLst>
              <a:ext uri="{FF2B5EF4-FFF2-40B4-BE49-F238E27FC236}">
                <a16:creationId xmlns:a16="http://schemas.microsoft.com/office/drawing/2014/main" id="{6D50ABA3-74DA-B5E3-D343-4080A2BFF1DD}"/>
              </a:ext>
            </a:extLst>
          </p:cNvPr>
          <p:cNvPicPr>
            <a:picLocks noChangeAspect="1"/>
          </p:cNvPicPr>
          <p:nvPr/>
        </p:nvPicPr>
        <p:blipFill>
          <a:blip r:embed="rId4"/>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995562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sz="half" idx="1"/>
          </p:nvPr>
        </p:nvSpPr>
        <p:spPr/>
        <p:txBody>
          <a:bodyPr/>
          <a:lstStyle/>
          <a:p>
            <a:r>
              <a:rPr lang="ja-JP" altLang="en-US"/>
              <a:t>レシートで管理する</a:t>
            </a:r>
          </a:p>
        </p:txBody>
      </p:sp>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p:txBody>
          <a:bodyPr/>
          <a:lstStyle/>
          <a:p>
            <a:r>
              <a:rPr lang="ja-JP" altLang="en-US"/>
              <a:t>専用の端末</a:t>
            </a:r>
            <a:r>
              <a:rPr lang="en-US" altLang="ja-JP"/>
              <a:t>&amp;</a:t>
            </a:r>
            <a:r>
              <a:rPr lang="ja-JP" altLang="en-US"/>
              <a:t>アプリ</a:t>
            </a:r>
          </a:p>
        </p:txBody>
      </p:sp>
    </p:spTree>
    <p:extLst>
      <p:ext uri="{BB962C8B-B14F-4D97-AF65-F5344CB8AC3E}">
        <p14:creationId xmlns:p14="http://schemas.microsoft.com/office/powerpoint/2010/main" val="1669741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sz="half" idx="1"/>
          </p:nvPr>
        </p:nvSpPr>
        <p:spPr/>
        <p:txBody>
          <a:bodyPr/>
          <a:lstStyle/>
          <a:p>
            <a:r>
              <a:rPr lang="ja-JP" altLang="en-US"/>
              <a:t>レシートで管理する</a:t>
            </a:r>
          </a:p>
        </p:txBody>
      </p:sp>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p:txBody>
          <a:bodyPr/>
          <a:lstStyle/>
          <a:p>
            <a:r>
              <a:rPr lang="ja-JP" altLang="en-US"/>
              <a:t>専用の端末</a:t>
            </a:r>
            <a:r>
              <a:rPr lang="en-US" altLang="ja-JP"/>
              <a:t>&amp;</a:t>
            </a:r>
            <a:r>
              <a:rPr lang="ja-JP" altLang="en-US"/>
              <a:t>アプリ</a:t>
            </a:r>
          </a:p>
        </p:txBody>
      </p:sp>
      <p:sp>
        <p:nvSpPr>
          <p:cNvPr id="3" name="正方形/長方形 2">
            <a:extLst>
              <a:ext uri="{FF2B5EF4-FFF2-40B4-BE49-F238E27FC236}">
                <a16:creationId xmlns:a16="http://schemas.microsoft.com/office/drawing/2014/main" id="{73AA164A-7168-ED68-9D7D-8A696CFB4EE8}"/>
              </a:ext>
            </a:extLst>
          </p:cNvPr>
          <p:cNvSpPr/>
          <p:nvPr/>
        </p:nvSpPr>
        <p:spPr>
          <a:xfrm>
            <a:off x="685800" y="1469417"/>
            <a:ext cx="5316413" cy="4616327"/>
          </a:xfrm>
          <a:prstGeom prst="rect">
            <a:avLst/>
          </a:prstGeom>
          <a:no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226145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sz="half" idx="1"/>
          </p:nvPr>
        </p:nvSpPr>
        <p:spPr/>
        <p:txBody>
          <a:bodyPr/>
          <a:lstStyle/>
          <a:p>
            <a:r>
              <a:rPr lang="ja-JP" altLang="en-US"/>
              <a:t>レシートで管理する</a:t>
            </a:r>
          </a:p>
        </p:txBody>
      </p:sp>
      <p:sp>
        <p:nvSpPr>
          <p:cNvPr id="3" name="正方形/長方形 2">
            <a:extLst>
              <a:ext uri="{FF2B5EF4-FFF2-40B4-BE49-F238E27FC236}">
                <a16:creationId xmlns:a16="http://schemas.microsoft.com/office/drawing/2014/main" id="{73AA164A-7168-ED68-9D7D-8A696CFB4EE8}"/>
              </a:ext>
            </a:extLst>
          </p:cNvPr>
          <p:cNvSpPr/>
          <p:nvPr/>
        </p:nvSpPr>
        <p:spPr>
          <a:xfrm>
            <a:off x="685800" y="1469417"/>
            <a:ext cx="5316413" cy="4616327"/>
          </a:xfrm>
          <a:prstGeom prst="rect">
            <a:avLst/>
          </a:prstGeom>
          <a:no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9F24FF5-4C10-5606-E70C-ED6A55D41BB3}"/>
              </a:ext>
            </a:extLst>
          </p:cNvPr>
          <p:cNvSpPr/>
          <p:nvPr/>
        </p:nvSpPr>
        <p:spPr>
          <a:xfrm>
            <a:off x="6007309" y="1469417"/>
            <a:ext cx="5316413" cy="4616327"/>
          </a:xfrm>
          <a:prstGeom prst="rect">
            <a:avLst/>
          </a:prstGeom>
          <a:solidFill>
            <a:srgbClr val="FCDDA0"/>
          </a:solid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 name="コンテンツ プレースホルダー 6">
            <a:extLst>
              <a:ext uri="{FF2B5EF4-FFF2-40B4-BE49-F238E27FC236}">
                <a16:creationId xmlns:a16="http://schemas.microsoft.com/office/drawing/2014/main" id="{5EE3AA35-FDA8-5E38-5514-1DD78FC45ACF}"/>
              </a:ext>
            </a:extLst>
          </p:cNvPr>
          <p:cNvSpPr>
            <a:spLocks noGrp="1"/>
          </p:cNvSpPr>
          <p:nvPr>
            <p:ph sz="half" idx="2"/>
          </p:nvPr>
        </p:nvSpPr>
        <p:spPr/>
        <p:txBody>
          <a:bodyPr anchor="ctr"/>
          <a:lstStyle/>
          <a:p>
            <a:r>
              <a:rPr lang="ja-JP" altLang="en-US"/>
              <a:t>初期投資</a:t>
            </a:r>
            <a:endParaRPr lang="en-US" altLang="ja-JP"/>
          </a:p>
          <a:p>
            <a:pPr lvl="1"/>
            <a:r>
              <a:rPr lang="ja-JP" altLang="en-US"/>
              <a:t>レシートの発行には</a:t>
            </a:r>
            <a:br>
              <a:rPr lang="en-US" altLang="ja-JP"/>
            </a:br>
            <a:r>
              <a:rPr lang="ja-JP" altLang="en-US"/>
              <a:t>専門の機械</a:t>
            </a:r>
            <a:endParaRPr lang="en-US" altLang="ja-JP"/>
          </a:p>
          <a:p>
            <a:endParaRPr lang="en-US" altLang="ja-JP"/>
          </a:p>
          <a:p>
            <a:r>
              <a:rPr lang="ja-JP" altLang="en-US"/>
              <a:t>ランニングコスト</a:t>
            </a:r>
            <a:endParaRPr lang="en-US" altLang="ja-JP"/>
          </a:p>
          <a:p>
            <a:pPr lvl="1"/>
            <a:r>
              <a:rPr lang="ja-JP" altLang="en-US"/>
              <a:t>紙やインクの消耗品</a:t>
            </a:r>
            <a:endParaRPr lang="en-US" altLang="ja-JP"/>
          </a:p>
          <a:p>
            <a:pPr lvl="1"/>
            <a:endParaRPr lang="ja-JP" altLang="en-US"/>
          </a:p>
        </p:txBody>
      </p:sp>
    </p:spTree>
    <p:extLst>
      <p:ext uri="{BB962C8B-B14F-4D97-AF65-F5344CB8AC3E}">
        <p14:creationId xmlns:p14="http://schemas.microsoft.com/office/powerpoint/2010/main" val="377175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sz="half" idx="1"/>
          </p:nvPr>
        </p:nvSpPr>
        <p:spPr/>
        <p:txBody>
          <a:bodyPr/>
          <a:lstStyle/>
          <a:p>
            <a:r>
              <a:rPr lang="ja-JP" altLang="en-US"/>
              <a:t>レシートで管理する</a:t>
            </a:r>
          </a:p>
        </p:txBody>
      </p:sp>
      <p:sp>
        <p:nvSpPr>
          <p:cNvPr id="3" name="正方形/長方形 2">
            <a:extLst>
              <a:ext uri="{FF2B5EF4-FFF2-40B4-BE49-F238E27FC236}">
                <a16:creationId xmlns:a16="http://schemas.microsoft.com/office/drawing/2014/main" id="{73AA164A-7168-ED68-9D7D-8A696CFB4EE8}"/>
              </a:ext>
            </a:extLst>
          </p:cNvPr>
          <p:cNvSpPr/>
          <p:nvPr/>
        </p:nvSpPr>
        <p:spPr>
          <a:xfrm>
            <a:off x="685800" y="1469417"/>
            <a:ext cx="5316413" cy="4616327"/>
          </a:xfrm>
          <a:prstGeom prst="rect">
            <a:avLst/>
          </a:prstGeom>
          <a:no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9F24FF5-4C10-5606-E70C-ED6A55D41BB3}"/>
              </a:ext>
            </a:extLst>
          </p:cNvPr>
          <p:cNvSpPr/>
          <p:nvPr/>
        </p:nvSpPr>
        <p:spPr>
          <a:xfrm>
            <a:off x="6007309" y="1469417"/>
            <a:ext cx="5316413" cy="4616327"/>
          </a:xfrm>
          <a:prstGeom prst="rect">
            <a:avLst/>
          </a:prstGeom>
          <a:solidFill>
            <a:srgbClr val="FCDDA0"/>
          </a:solid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 name="コンテンツ プレースホルダー 6">
            <a:extLst>
              <a:ext uri="{FF2B5EF4-FFF2-40B4-BE49-F238E27FC236}">
                <a16:creationId xmlns:a16="http://schemas.microsoft.com/office/drawing/2014/main" id="{5EE3AA35-FDA8-5E38-5514-1DD78FC45ACF}"/>
              </a:ext>
            </a:extLst>
          </p:cNvPr>
          <p:cNvSpPr>
            <a:spLocks noGrp="1"/>
          </p:cNvSpPr>
          <p:nvPr>
            <p:ph sz="half" idx="2"/>
          </p:nvPr>
        </p:nvSpPr>
        <p:spPr>
          <a:xfrm>
            <a:off x="1095872" y="1960562"/>
            <a:ext cx="5181600" cy="4351338"/>
          </a:xfrm>
        </p:spPr>
        <p:txBody>
          <a:bodyPr anchor="ctr">
            <a:normAutofit/>
          </a:bodyPr>
          <a:lstStyle/>
          <a:p>
            <a:r>
              <a:rPr lang="ja-JP" altLang="en-US" sz="2800"/>
              <a:t>初期投資</a:t>
            </a:r>
            <a:endParaRPr lang="en-US" altLang="ja-JP" sz="2800"/>
          </a:p>
          <a:p>
            <a:pPr lvl="1"/>
            <a:r>
              <a:rPr lang="ja-JP" altLang="en-US" sz="2800"/>
              <a:t>レシート発行専用機械</a:t>
            </a:r>
            <a:endParaRPr lang="en-US" altLang="ja-JP" sz="2800"/>
          </a:p>
          <a:p>
            <a:pPr lvl="1"/>
            <a:endParaRPr lang="en-US" altLang="ja-JP" sz="2800"/>
          </a:p>
          <a:p>
            <a:r>
              <a:rPr lang="ja-JP" altLang="en-US" sz="2800"/>
              <a:t>ランニングコスト</a:t>
            </a:r>
            <a:endParaRPr lang="en-US" altLang="ja-JP" sz="2800"/>
          </a:p>
          <a:p>
            <a:pPr lvl="1"/>
            <a:r>
              <a:rPr lang="ja-JP" altLang="en-US" sz="2800"/>
              <a:t>紙やインクの消耗品</a:t>
            </a:r>
            <a:endParaRPr lang="en-US" altLang="ja-JP" sz="2800"/>
          </a:p>
          <a:p>
            <a:pPr lvl="1"/>
            <a:endParaRPr lang="ja-JP" altLang="en-US" sz="2800"/>
          </a:p>
        </p:txBody>
      </p:sp>
    </p:spTree>
    <p:extLst>
      <p:ext uri="{BB962C8B-B14F-4D97-AF65-F5344CB8AC3E}">
        <p14:creationId xmlns:p14="http://schemas.microsoft.com/office/powerpoint/2010/main" val="1912622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sz="half" idx="1"/>
          </p:nvPr>
        </p:nvSpPr>
        <p:spPr/>
        <p:txBody>
          <a:bodyPr/>
          <a:lstStyle/>
          <a:p>
            <a:r>
              <a:rPr lang="ja-JP" altLang="en-US"/>
              <a:t>レシートで管理する</a:t>
            </a:r>
          </a:p>
        </p:txBody>
      </p:sp>
      <p:sp>
        <p:nvSpPr>
          <p:cNvPr id="7" name="コンテンツ プレースホルダー 6">
            <a:extLst>
              <a:ext uri="{FF2B5EF4-FFF2-40B4-BE49-F238E27FC236}">
                <a16:creationId xmlns:a16="http://schemas.microsoft.com/office/drawing/2014/main" id="{5EE3AA35-FDA8-5E38-5514-1DD78FC45ACF}"/>
              </a:ext>
            </a:extLst>
          </p:cNvPr>
          <p:cNvSpPr>
            <a:spLocks noGrp="1"/>
          </p:cNvSpPr>
          <p:nvPr>
            <p:ph sz="half" idx="2"/>
          </p:nvPr>
        </p:nvSpPr>
        <p:spPr>
          <a:xfrm>
            <a:off x="1095872" y="1960562"/>
            <a:ext cx="5181600" cy="4351338"/>
          </a:xfrm>
        </p:spPr>
        <p:txBody>
          <a:bodyPr anchor="ctr">
            <a:normAutofit/>
          </a:bodyPr>
          <a:lstStyle/>
          <a:p>
            <a:r>
              <a:rPr lang="ja-JP" altLang="en-US" sz="2800"/>
              <a:t>初期投資</a:t>
            </a:r>
            <a:endParaRPr lang="en-US" altLang="ja-JP" sz="2800"/>
          </a:p>
          <a:p>
            <a:pPr lvl="1"/>
            <a:r>
              <a:rPr lang="ja-JP" altLang="en-US" sz="2800"/>
              <a:t>レシート発行専用機械</a:t>
            </a:r>
            <a:endParaRPr lang="en-US" altLang="ja-JP" sz="2800"/>
          </a:p>
          <a:p>
            <a:pPr lvl="1"/>
            <a:endParaRPr lang="en-US" altLang="ja-JP" sz="2800"/>
          </a:p>
          <a:p>
            <a:r>
              <a:rPr lang="ja-JP" altLang="en-US" sz="2800"/>
              <a:t>ランニングコスト</a:t>
            </a:r>
            <a:endParaRPr lang="en-US" altLang="ja-JP" sz="2800"/>
          </a:p>
          <a:p>
            <a:pPr lvl="1"/>
            <a:r>
              <a:rPr lang="ja-JP" altLang="en-US" sz="2800"/>
              <a:t>紙やインクの消耗品</a:t>
            </a:r>
            <a:endParaRPr lang="en-US" altLang="ja-JP" sz="2800"/>
          </a:p>
          <a:p>
            <a:pPr lvl="1"/>
            <a:endParaRPr lang="ja-JP" altLang="en-US" sz="2800"/>
          </a:p>
        </p:txBody>
      </p:sp>
      <p:sp>
        <p:nvSpPr>
          <p:cNvPr id="4" name="コンテンツ プレースホルダー 5">
            <a:extLst>
              <a:ext uri="{FF2B5EF4-FFF2-40B4-BE49-F238E27FC236}">
                <a16:creationId xmlns:a16="http://schemas.microsoft.com/office/drawing/2014/main" id="{4880D28B-6682-D0D5-0C71-7F507DA836D3}"/>
              </a:ext>
            </a:extLst>
          </p:cNvPr>
          <p:cNvSpPr txBox="1">
            <a:spLocks/>
          </p:cNvSpPr>
          <p:nvPr/>
        </p:nvSpPr>
        <p:spPr>
          <a:xfrm>
            <a:off x="6172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32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専用の端末</a:t>
            </a:r>
            <a:r>
              <a:rPr lang="en-US" altLang="ja-JP"/>
              <a:t>&amp;</a:t>
            </a:r>
            <a:r>
              <a:rPr lang="ja-JP" altLang="en-US"/>
              <a:t>アプリ</a:t>
            </a:r>
          </a:p>
        </p:txBody>
      </p:sp>
      <p:sp>
        <p:nvSpPr>
          <p:cNvPr id="6" name="正方形/長方形 5">
            <a:extLst>
              <a:ext uri="{FF2B5EF4-FFF2-40B4-BE49-F238E27FC236}">
                <a16:creationId xmlns:a16="http://schemas.microsoft.com/office/drawing/2014/main" id="{8EE9FBE2-0C7F-EB0A-0753-AB227164D014}"/>
              </a:ext>
            </a:extLst>
          </p:cNvPr>
          <p:cNvSpPr/>
          <p:nvPr/>
        </p:nvSpPr>
        <p:spPr>
          <a:xfrm>
            <a:off x="6013938" y="1469417"/>
            <a:ext cx="5416062" cy="4616327"/>
          </a:xfrm>
          <a:prstGeom prst="rect">
            <a:avLst/>
          </a:prstGeom>
          <a:no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97088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087B8-7B3F-6933-11A1-179C5D9E9A78}"/>
              </a:ext>
            </a:extLst>
          </p:cNvPr>
          <p:cNvSpPr>
            <a:spLocks noGrp="1"/>
          </p:cNvSpPr>
          <p:nvPr>
            <p:ph type="title"/>
          </p:nvPr>
        </p:nvSpPr>
        <p:spPr/>
        <p:txBody>
          <a:bodyPr/>
          <a:lstStyle/>
          <a:p>
            <a:r>
              <a:rPr kumimoji="1" lang="ja-JP" altLang="en-US"/>
              <a:t>これまでのサービス</a:t>
            </a:r>
          </a:p>
        </p:txBody>
      </p:sp>
      <p:sp>
        <p:nvSpPr>
          <p:cNvPr id="4" name="正方形/長方形 3">
            <a:extLst>
              <a:ext uri="{FF2B5EF4-FFF2-40B4-BE49-F238E27FC236}">
                <a16:creationId xmlns:a16="http://schemas.microsoft.com/office/drawing/2014/main" id="{CDE3A2F3-9D65-DA0B-2CA4-BA8788BF3E8B}"/>
              </a:ext>
            </a:extLst>
          </p:cNvPr>
          <p:cNvSpPr/>
          <p:nvPr/>
        </p:nvSpPr>
        <p:spPr>
          <a:xfrm>
            <a:off x="685800" y="1469417"/>
            <a:ext cx="5316413" cy="4616327"/>
          </a:xfrm>
          <a:prstGeom prst="rect">
            <a:avLst/>
          </a:prstGeom>
          <a:solidFill>
            <a:srgbClr val="FCDDA0"/>
          </a:solid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コンテンツ プレースホルダー 4">
            <a:extLst>
              <a:ext uri="{FF2B5EF4-FFF2-40B4-BE49-F238E27FC236}">
                <a16:creationId xmlns:a16="http://schemas.microsoft.com/office/drawing/2014/main" id="{E7850269-8D4F-32AF-11EB-899C97C762BF}"/>
              </a:ext>
            </a:extLst>
          </p:cNvPr>
          <p:cNvSpPr>
            <a:spLocks noGrp="1"/>
          </p:cNvSpPr>
          <p:nvPr>
            <p:ph sz="half" idx="1"/>
          </p:nvPr>
        </p:nvSpPr>
        <p:spPr/>
        <p:txBody>
          <a:bodyPr anchor="ctr"/>
          <a:lstStyle/>
          <a:p>
            <a:r>
              <a:rPr lang="ja-JP" altLang="en-US"/>
              <a:t>初期投資</a:t>
            </a:r>
            <a:endParaRPr lang="en-US" altLang="ja-JP"/>
          </a:p>
          <a:p>
            <a:pPr lvl="1"/>
            <a:r>
              <a:rPr lang="ja-JP" altLang="en-US"/>
              <a:t>専用のタブレット端末</a:t>
            </a:r>
            <a:endParaRPr lang="en-US" altLang="ja-JP"/>
          </a:p>
          <a:p>
            <a:pPr lvl="1"/>
            <a:endParaRPr lang="en-US" altLang="ja-JP"/>
          </a:p>
          <a:p>
            <a:r>
              <a:rPr lang="ja-JP" altLang="en-US"/>
              <a:t>ランニングコスト</a:t>
            </a:r>
            <a:endParaRPr lang="en-US" altLang="ja-JP"/>
          </a:p>
          <a:p>
            <a:pPr lvl="1"/>
            <a:r>
              <a:rPr lang="ja-JP" altLang="en-US"/>
              <a:t>運用、管理の維持費</a:t>
            </a:r>
            <a:endParaRPr lang="en-US" altLang="ja-JP"/>
          </a:p>
          <a:p>
            <a:pPr lvl="1"/>
            <a:endParaRPr lang="ja-JP" altLang="en-US"/>
          </a:p>
        </p:txBody>
      </p:sp>
      <p:sp>
        <p:nvSpPr>
          <p:cNvPr id="6" name="コンテンツ プレースホルダー 5">
            <a:extLst>
              <a:ext uri="{FF2B5EF4-FFF2-40B4-BE49-F238E27FC236}">
                <a16:creationId xmlns:a16="http://schemas.microsoft.com/office/drawing/2014/main" id="{9CB9907E-2609-2523-CF30-CF816B011CD3}"/>
              </a:ext>
            </a:extLst>
          </p:cNvPr>
          <p:cNvSpPr>
            <a:spLocks noGrp="1"/>
          </p:cNvSpPr>
          <p:nvPr>
            <p:ph sz="half" idx="2"/>
          </p:nvPr>
        </p:nvSpPr>
        <p:spPr/>
        <p:txBody>
          <a:bodyPr/>
          <a:lstStyle/>
          <a:p>
            <a:r>
              <a:rPr lang="ja-JP" altLang="en-US"/>
              <a:t>専用の端末</a:t>
            </a:r>
            <a:r>
              <a:rPr lang="en-US" altLang="ja-JP"/>
              <a:t>&amp;</a:t>
            </a:r>
            <a:r>
              <a:rPr lang="ja-JP" altLang="en-US"/>
              <a:t>アプリ</a:t>
            </a:r>
          </a:p>
        </p:txBody>
      </p:sp>
      <p:sp>
        <p:nvSpPr>
          <p:cNvPr id="3" name="正方形/長方形 2">
            <a:extLst>
              <a:ext uri="{FF2B5EF4-FFF2-40B4-BE49-F238E27FC236}">
                <a16:creationId xmlns:a16="http://schemas.microsoft.com/office/drawing/2014/main" id="{2AD547AC-7A73-00F6-77AF-CCFB1CD726BA}"/>
              </a:ext>
            </a:extLst>
          </p:cNvPr>
          <p:cNvSpPr/>
          <p:nvPr/>
        </p:nvSpPr>
        <p:spPr>
          <a:xfrm>
            <a:off x="6013938" y="1469417"/>
            <a:ext cx="5416062" cy="4616327"/>
          </a:xfrm>
          <a:prstGeom prst="rect">
            <a:avLst/>
          </a:prstGeom>
          <a:no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94067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01AF64-57B0-B4D6-CFD5-9FB8B5A69BBA}"/>
              </a:ext>
            </a:extLst>
          </p:cNvPr>
          <p:cNvSpPr>
            <a:spLocks noGrp="1"/>
          </p:cNvSpPr>
          <p:nvPr>
            <p:ph type="title"/>
          </p:nvPr>
        </p:nvSpPr>
        <p:spPr>
          <a:xfrm>
            <a:off x="718930" y="1908161"/>
            <a:ext cx="10754140" cy="4317899"/>
          </a:xfrm>
        </p:spPr>
        <p:txBody>
          <a:bodyPr anchor="ctr">
            <a:normAutofit/>
          </a:bodyPr>
          <a:lstStyle/>
          <a:p>
            <a:r>
              <a:rPr kumimoji="1" lang="en-US" altLang="ja-JP" sz="7200" b="1" i="0" u="none" strike="noStrike" kern="1200" cap="none" spc="0" normalizeH="0" baseline="0" noProof="0" dirty="0">
                <a:ln>
                  <a:noFill/>
                </a:ln>
                <a:solidFill>
                  <a:prstClr val="black"/>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 </a:t>
            </a:r>
            <a:r>
              <a:rPr kumimoji="1" lang="ja-JP" altLang="en-US" sz="4400" b="1" i="0" u="none" strike="noStrike" kern="1200" cap="none" spc="0" normalizeH="0" baseline="0" noProof="0">
                <a:ln>
                  <a:noFill/>
                </a:ln>
                <a:solidFill>
                  <a:prstClr val="black"/>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この行列</a:t>
            </a:r>
            <a:r>
              <a:rPr kumimoji="1" lang="ja-JP" altLang="en-US" sz="8000" b="1" i="0" u="none" strike="noStrike" kern="1200" cap="none" spc="0" normalizeH="0" baseline="0" noProof="0">
                <a:ln>
                  <a:noFill/>
                </a:ln>
                <a:solidFill>
                  <a:schemeClr val="accent2"/>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 </a:t>
            </a:r>
            <a:r>
              <a:rPr kumimoji="1" lang="en-US" altLang="ja-JP" sz="8000" b="1" i="0" u="none" strike="noStrike" kern="1200" cap="none" spc="0" normalizeH="0" baseline="0" noProof="0" dirty="0">
                <a:ln>
                  <a:noFill/>
                </a:ln>
                <a:solidFill>
                  <a:schemeClr val="accent2"/>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DX</a:t>
            </a:r>
            <a:r>
              <a:rPr kumimoji="1" lang="ja-JP" altLang="en-US" sz="7200" b="1" i="0" u="none" strike="noStrike" kern="1200" cap="none" spc="0" normalizeH="0" baseline="0" noProof="0">
                <a:ln>
                  <a:noFill/>
                </a:ln>
                <a:solidFill>
                  <a:schemeClr val="accent2"/>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化</a:t>
            </a:r>
            <a:r>
              <a:rPr kumimoji="1" lang="en-US" altLang="ja-JP" sz="7200" b="1" i="0" u="none" strike="noStrike" kern="1200" cap="none" spc="0" normalizeH="0" baseline="0" noProof="0" dirty="0">
                <a:ln>
                  <a:noFill/>
                </a:ln>
                <a:solidFill>
                  <a:schemeClr val="accent2"/>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 </a:t>
            </a:r>
            <a:r>
              <a:rPr kumimoji="1" lang="ja-JP" altLang="en-US" sz="7200" b="1" i="0" u="none" strike="noStrike" kern="1200" cap="none" spc="0" normalizeH="0" baseline="0" noProof="0">
                <a:ln>
                  <a:noFill/>
                </a:ln>
                <a:solidFill>
                  <a:schemeClr val="accent2"/>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a:t>
            </a:r>
            <a:r>
              <a:rPr kumimoji="1" lang="ja-JP" altLang="en-US" sz="4400" b="1" i="0" u="none" strike="noStrike" kern="1200" cap="none" spc="0" normalizeH="0" baseline="0" noProof="0">
                <a:ln>
                  <a:noFill/>
                </a:ln>
                <a:solidFill>
                  <a:prstClr val="black"/>
                </a:solidFill>
                <a:effectLst/>
                <a:uLnTx/>
                <a:uFillTx/>
                <a:latin typeface="Hiragino Sans W6" panose="020B0400000000000000" pitchFamily="34" charset="-128"/>
                <a:ea typeface="Hiragino Sans W6" panose="020B0400000000000000" pitchFamily="34" charset="-128"/>
                <a:cs typeface="Noto Sans Kannada" panose="020B0502040504020204" pitchFamily="34" charset="0"/>
              </a:rPr>
              <a:t>したい！！</a:t>
            </a:r>
            <a:br>
              <a:rPr kumimoji="1" lang="en-US" altLang="ja-JP" sz="4000" dirty="0"/>
            </a:br>
            <a:br>
              <a:rPr kumimoji="1" lang="en-US" altLang="ja-JP" sz="4000" dirty="0"/>
            </a:br>
            <a:r>
              <a:rPr kumimoji="1" lang="en-US" altLang="ja-JP" sz="7200" dirty="0"/>
              <a:t> </a:t>
            </a:r>
            <a:r>
              <a:rPr kumimoji="1" lang="ja-JP" altLang="en-US" sz="4400"/>
              <a:t>みんなが使えるサービスにしたい</a:t>
            </a:r>
            <a:endParaRPr kumimoji="1" lang="ja-JP" altLang="en-US" sz="4000"/>
          </a:p>
        </p:txBody>
      </p:sp>
      <p:sp>
        <p:nvSpPr>
          <p:cNvPr id="10" name="タイトル 1">
            <a:extLst>
              <a:ext uri="{FF2B5EF4-FFF2-40B4-BE49-F238E27FC236}">
                <a16:creationId xmlns:a16="http://schemas.microsoft.com/office/drawing/2014/main" id="{C47A0EAB-6D4F-4BE8-B6AB-A011832417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60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r>
              <a:rPr lang="ja-JP" altLang="en-US" sz="4400"/>
              <a:t>模擬店やってました</a:t>
            </a:r>
          </a:p>
        </p:txBody>
      </p:sp>
      <p:pic>
        <p:nvPicPr>
          <p:cNvPr id="3" name="図 2">
            <a:extLst>
              <a:ext uri="{FF2B5EF4-FFF2-40B4-BE49-F238E27FC236}">
                <a16:creationId xmlns:a16="http://schemas.microsoft.com/office/drawing/2014/main" id="{C76ACF30-1BBA-687A-340F-AEF9359DC240}"/>
              </a:ext>
            </a:extLst>
          </p:cNvPr>
          <p:cNvPicPr>
            <a:picLocks noChangeAspect="1"/>
          </p:cNvPicPr>
          <p:nvPr/>
        </p:nvPicPr>
        <p:blipFill>
          <a:blip r:embed="rId3"/>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1791984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5EF4C267-1AFB-4DEE-A292-42E4D6DD8483}"/>
              </a:ext>
            </a:extLst>
          </p:cNvPr>
          <p:cNvPicPr>
            <a:picLocks noChangeAspect="1"/>
          </p:cNvPicPr>
          <p:nvPr/>
        </p:nvPicPr>
        <p:blipFill>
          <a:blip r:embed="rId3"/>
          <a:stretch>
            <a:fillRect/>
          </a:stretch>
        </p:blipFill>
        <p:spPr>
          <a:xfrm>
            <a:off x="3041101" y="568416"/>
            <a:ext cx="5760000" cy="5760000"/>
          </a:xfrm>
          <a:prstGeom prst="rect">
            <a:avLst/>
          </a:prstGeom>
        </p:spPr>
      </p:pic>
      <p:pic>
        <p:nvPicPr>
          <p:cNvPr id="14" name="図 13">
            <a:extLst>
              <a:ext uri="{FF2B5EF4-FFF2-40B4-BE49-F238E27FC236}">
                <a16:creationId xmlns:a16="http://schemas.microsoft.com/office/drawing/2014/main" id="{72E2E948-04D3-DE0A-4EB2-5E335C350FCC}"/>
              </a:ext>
            </a:extLst>
          </p:cNvPr>
          <p:cNvPicPr>
            <a:picLocks noChangeAspect="1"/>
          </p:cNvPicPr>
          <p:nvPr/>
        </p:nvPicPr>
        <p:blipFill>
          <a:blip r:embed="rId4"/>
          <a:stretch>
            <a:fillRect/>
          </a:stretch>
        </p:blipFill>
        <p:spPr>
          <a:xfrm>
            <a:off x="3761101" y="2303827"/>
            <a:ext cx="4320000" cy="2289179"/>
          </a:xfrm>
          <a:prstGeom prst="rect">
            <a:avLst/>
          </a:prstGeom>
        </p:spPr>
      </p:pic>
      <p:pic>
        <p:nvPicPr>
          <p:cNvPr id="15" name="図 14" descr="アイコン&#10;&#10;自動的に生成された説明">
            <a:extLst>
              <a:ext uri="{FF2B5EF4-FFF2-40B4-BE49-F238E27FC236}">
                <a16:creationId xmlns:a16="http://schemas.microsoft.com/office/drawing/2014/main" id="{EE372FE9-FE4D-FB40-1107-922ED61FC678}"/>
              </a:ext>
            </a:extLst>
          </p:cNvPr>
          <p:cNvPicPr>
            <a:picLocks noChangeAspect="1"/>
          </p:cNvPicPr>
          <p:nvPr/>
        </p:nvPicPr>
        <p:blipFill>
          <a:blip r:embed="rId5"/>
          <a:stretch>
            <a:fillRect/>
          </a:stretch>
        </p:blipFill>
        <p:spPr>
          <a:xfrm>
            <a:off x="8801101" y="38833"/>
            <a:ext cx="3390900" cy="6819167"/>
          </a:xfrm>
          <a:prstGeom prst="rect">
            <a:avLst/>
          </a:prstGeom>
        </p:spPr>
      </p:pic>
      <p:sp>
        <p:nvSpPr>
          <p:cNvPr id="3" name="タイトル 1">
            <a:extLst>
              <a:ext uri="{FF2B5EF4-FFF2-40B4-BE49-F238E27FC236}">
                <a16:creationId xmlns:a16="http://schemas.microsoft.com/office/drawing/2014/main" id="{59C83166-D1C5-2D28-8037-DCB46CFD724C}"/>
              </a:ext>
            </a:extLst>
          </p:cNvPr>
          <p:cNvSpPr txBox="1">
            <a:spLocks/>
          </p:cNvSpPr>
          <p:nvPr/>
        </p:nvSpPr>
        <p:spPr>
          <a:xfrm>
            <a:off x="254068" y="4158995"/>
            <a:ext cx="13120777" cy="30697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60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pPr>
              <a:lnSpc>
                <a:spcPct val="150000"/>
              </a:lnSpc>
            </a:pPr>
            <a:r>
              <a:rPr lang="ja-JP" altLang="en-US" sz="4000">
                <a:ln w="63500">
                  <a:solidFill>
                    <a:schemeClr val="bg1"/>
                  </a:solidFill>
                </a:ln>
              </a:rPr>
              <a:t>スマホ</a:t>
            </a:r>
            <a:r>
              <a:rPr lang="en-US" altLang="ja-JP" sz="4000" dirty="0">
                <a:ln w="63500">
                  <a:solidFill>
                    <a:schemeClr val="bg1"/>
                  </a:solidFill>
                </a:ln>
              </a:rPr>
              <a:t>1</a:t>
            </a:r>
            <a:r>
              <a:rPr lang="ja-JP" altLang="en-US" sz="4000">
                <a:ln w="63500">
                  <a:solidFill>
                    <a:schemeClr val="bg1"/>
                  </a:solidFill>
                </a:ln>
              </a:rPr>
              <a:t>台で</a:t>
            </a:r>
            <a:br>
              <a:rPr lang="en-US" altLang="ja-JP" sz="4000" dirty="0">
                <a:ln w="63500">
                  <a:solidFill>
                    <a:schemeClr val="bg1"/>
                  </a:solidFill>
                </a:ln>
              </a:rPr>
            </a:br>
            <a:r>
              <a:rPr lang="ja-JP" altLang="en-US" sz="4000">
                <a:ln w="63500">
                  <a:solidFill>
                    <a:schemeClr val="bg1"/>
                  </a:solidFill>
                </a:ln>
              </a:rPr>
              <a:t>人の並びを整理するプラットフォーム</a:t>
            </a:r>
          </a:p>
        </p:txBody>
      </p:sp>
      <p:sp>
        <p:nvSpPr>
          <p:cNvPr id="5" name="タイトル 1">
            <a:extLst>
              <a:ext uri="{FF2B5EF4-FFF2-40B4-BE49-F238E27FC236}">
                <a16:creationId xmlns:a16="http://schemas.microsoft.com/office/drawing/2014/main" id="{5CA21EE3-B740-22DA-2D84-2E0B6DF88D66}"/>
              </a:ext>
            </a:extLst>
          </p:cNvPr>
          <p:cNvSpPr txBox="1">
            <a:spLocks/>
          </p:cNvSpPr>
          <p:nvPr/>
        </p:nvSpPr>
        <p:spPr>
          <a:xfrm>
            <a:off x="254067" y="4158995"/>
            <a:ext cx="13120777" cy="30697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6000" b="1" i="0" kern="1200">
                <a:solidFill>
                  <a:schemeClr val="tx1"/>
                </a:solidFill>
                <a:latin typeface="Hiragino Sans W6" panose="020B0400000000000000" pitchFamily="34" charset="-128"/>
                <a:ea typeface="Hiragino Sans W6" panose="020B0400000000000000" pitchFamily="34" charset="-128"/>
                <a:cs typeface="Noto Sans Kannada" panose="020B0502040504020204" pitchFamily="34" charset="0"/>
              </a:defRPr>
            </a:lvl1pPr>
          </a:lstStyle>
          <a:p>
            <a:pPr>
              <a:lnSpc>
                <a:spcPct val="150000"/>
              </a:lnSpc>
            </a:pPr>
            <a:r>
              <a:rPr lang="ja-JP" altLang="en-US" sz="4000">
                <a:ln w="63500">
                  <a:noFill/>
                </a:ln>
              </a:rPr>
              <a:t>スマホ</a:t>
            </a:r>
            <a:r>
              <a:rPr lang="en-US" altLang="ja-JP" sz="4000" dirty="0">
                <a:ln w="63500">
                  <a:noFill/>
                </a:ln>
              </a:rPr>
              <a:t>1</a:t>
            </a:r>
            <a:r>
              <a:rPr lang="ja-JP" altLang="en-US" sz="4000">
                <a:ln w="63500">
                  <a:noFill/>
                </a:ln>
              </a:rPr>
              <a:t>台で</a:t>
            </a:r>
            <a:br>
              <a:rPr lang="en-US" altLang="ja-JP" sz="4000" dirty="0">
                <a:ln w="63500">
                  <a:noFill/>
                </a:ln>
              </a:rPr>
            </a:br>
            <a:r>
              <a:rPr lang="ja-JP" altLang="en-US" sz="4000">
                <a:ln w="63500">
                  <a:noFill/>
                </a:ln>
              </a:rPr>
              <a:t>人の並びを整理するプラットフォーム</a:t>
            </a:r>
          </a:p>
        </p:txBody>
      </p:sp>
    </p:spTree>
    <p:extLst>
      <p:ext uri="{BB962C8B-B14F-4D97-AF65-F5344CB8AC3E}">
        <p14:creationId xmlns:p14="http://schemas.microsoft.com/office/powerpoint/2010/main" val="384126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809E1D46-0C51-CE4D-C288-5DFEAD6A0601}"/>
              </a:ext>
            </a:extLst>
          </p:cNvPr>
          <p:cNvPicPr>
            <a:picLocks noChangeAspect="1"/>
          </p:cNvPicPr>
          <p:nvPr/>
        </p:nvPicPr>
        <p:blipFill>
          <a:blip r:embed="rId3"/>
          <a:stretch>
            <a:fillRect/>
          </a:stretch>
        </p:blipFill>
        <p:spPr>
          <a:xfrm>
            <a:off x="3320060" y="0"/>
            <a:ext cx="8871940" cy="6868598"/>
          </a:xfrm>
          <a:prstGeom prst="rect">
            <a:avLst/>
          </a:prstGeom>
        </p:spPr>
      </p:pic>
      <p:sp>
        <p:nvSpPr>
          <p:cNvPr id="18" name="タイトル 17">
            <a:extLst>
              <a:ext uri="{FF2B5EF4-FFF2-40B4-BE49-F238E27FC236}">
                <a16:creationId xmlns:a16="http://schemas.microsoft.com/office/drawing/2014/main" id="{C280F562-4F30-726A-5368-1FAB211E3EF0}"/>
              </a:ext>
            </a:extLst>
          </p:cNvPr>
          <p:cNvSpPr>
            <a:spLocks noGrp="1"/>
          </p:cNvSpPr>
          <p:nvPr>
            <p:ph type="title"/>
          </p:nvPr>
        </p:nvSpPr>
        <p:spPr>
          <a:xfrm>
            <a:off x="3853935" y="365125"/>
            <a:ext cx="7738403" cy="1325563"/>
          </a:xfrm>
        </p:spPr>
        <p:txBody>
          <a:bodyPr/>
          <a:lstStyle/>
          <a:p>
            <a:r>
              <a:rPr lang="ja-JP" altLang="en-US"/>
              <a:t>事業者側の準備</a:t>
            </a:r>
          </a:p>
        </p:txBody>
      </p:sp>
      <p:sp>
        <p:nvSpPr>
          <p:cNvPr id="13" name="コンテンツ プレースホルダー 12">
            <a:extLst>
              <a:ext uri="{FF2B5EF4-FFF2-40B4-BE49-F238E27FC236}">
                <a16:creationId xmlns:a16="http://schemas.microsoft.com/office/drawing/2014/main" id="{AB52F76B-AE65-5134-F770-2DEA1ACA9222}"/>
              </a:ext>
            </a:extLst>
          </p:cNvPr>
          <p:cNvSpPr>
            <a:spLocks noGrp="1"/>
          </p:cNvSpPr>
          <p:nvPr>
            <p:ph idx="1"/>
          </p:nvPr>
        </p:nvSpPr>
        <p:spPr>
          <a:xfrm>
            <a:off x="3853935" y="1825625"/>
            <a:ext cx="7738404" cy="4351338"/>
          </a:xfrm>
        </p:spPr>
        <p:txBody>
          <a:bodyPr/>
          <a:lstStyle/>
          <a:p>
            <a:endParaRPr lang="en-US" altLang="ja-JP"/>
          </a:p>
          <a:p>
            <a:pPr marL="0" indent="0">
              <a:buNone/>
            </a:pPr>
            <a:r>
              <a:rPr lang="en-US" altLang="ja-JP"/>
              <a:t>1. Google</a:t>
            </a:r>
            <a:r>
              <a:rPr lang="ja-JP" altLang="en-US"/>
              <a:t>アカウントでログイン</a:t>
            </a:r>
            <a:endParaRPr lang="en-US" altLang="ja-JP"/>
          </a:p>
          <a:p>
            <a:endParaRPr lang="en-US" altLang="ja-JP"/>
          </a:p>
          <a:p>
            <a:pPr marL="0" indent="0">
              <a:buNone/>
            </a:pPr>
            <a:r>
              <a:rPr lang="en-US" altLang="ja-JP"/>
              <a:t>2. </a:t>
            </a:r>
            <a:r>
              <a:rPr lang="ja-JP" altLang="en-US"/>
              <a:t>事業者毎の</a:t>
            </a:r>
            <a:r>
              <a:rPr lang="en-US" altLang="ja-JP"/>
              <a:t>QR</a:t>
            </a:r>
            <a:r>
              <a:rPr lang="ja-JP" altLang="en-US"/>
              <a:t>コードをダウンロード</a:t>
            </a:r>
            <a:endParaRPr lang="en-US" altLang="ja-JP"/>
          </a:p>
          <a:p>
            <a:pPr marL="0" indent="0">
              <a:buNone/>
            </a:pPr>
            <a:endParaRPr lang="en-US" altLang="ja-JP"/>
          </a:p>
          <a:p>
            <a:pPr marL="0" indent="0">
              <a:buNone/>
            </a:pPr>
            <a:r>
              <a:rPr lang="en-US" altLang="ja-JP"/>
              <a:t>3. </a:t>
            </a:r>
            <a:r>
              <a:rPr lang="ja-JP" altLang="en-US"/>
              <a:t>お店に掲示</a:t>
            </a:r>
          </a:p>
        </p:txBody>
      </p:sp>
      <p:pic>
        <p:nvPicPr>
          <p:cNvPr id="12" name="図 11">
            <a:extLst>
              <a:ext uri="{FF2B5EF4-FFF2-40B4-BE49-F238E27FC236}">
                <a16:creationId xmlns:a16="http://schemas.microsoft.com/office/drawing/2014/main" id="{B53A98D0-18A9-3030-2CD3-0C8985FC0A4D}"/>
              </a:ext>
            </a:extLst>
          </p:cNvPr>
          <p:cNvPicPr>
            <a:picLocks noChangeAspect="1"/>
          </p:cNvPicPr>
          <p:nvPr/>
        </p:nvPicPr>
        <p:blipFill>
          <a:blip r:embed="rId4"/>
          <a:stretch>
            <a:fillRect/>
          </a:stretch>
        </p:blipFill>
        <p:spPr>
          <a:xfrm>
            <a:off x="0" y="10598"/>
            <a:ext cx="3320061" cy="6858000"/>
          </a:xfrm>
          <a:prstGeom prst="rect">
            <a:avLst/>
          </a:prstGeom>
        </p:spPr>
      </p:pic>
      <p:pic>
        <p:nvPicPr>
          <p:cNvPr id="21" name="図 20">
            <a:extLst>
              <a:ext uri="{FF2B5EF4-FFF2-40B4-BE49-F238E27FC236}">
                <a16:creationId xmlns:a16="http://schemas.microsoft.com/office/drawing/2014/main" id="{6882EA8B-50CA-2ADC-7962-942C395A4F58}"/>
              </a:ext>
            </a:extLst>
          </p:cNvPr>
          <p:cNvPicPr>
            <a:picLocks noChangeAspect="1"/>
          </p:cNvPicPr>
          <p:nvPr/>
        </p:nvPicPr>
        <p:blipFill>
          <a:blip r:embed="rId5"/>
          <a:stretch>
            <a:fillRect/>
          </a:stretch>
        </p:blipFill>
        <p:spPr>
          <a:xfrm>
            <a:off x="3819938" y="1316769"/>
            <a:ext cx="7772400" cy="129540"/>
          </a:xfrm>
          <a:prstGeom prst="rect">
            <a:avLst/>
          </a:prstGeom>
        </p:spPr>
      </p:pic>
    </p:spTree>
    <p:extLst>
      <p:ext uri="{BB962C8B-B14F-4D97-AF65-F5344CB8AC3E}">
        <p14:creationId xmlns:p14="http://schemas.microsoft.com/office/powerpoint/2010/main" val="2747950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QRのエンコ用">
            <a:hlinkClick r:id="" action="ppaction://media"/>
            <a:extLst>
              <a:ext uri="{FF2B5EF4-FFF2-40B4-BE49-F238E27FC236}">
                <a16:creationId xmlns:a16="http://schemas.microsoft.com/office/drawing/2014/main" id="{3F94EC96-236E-FCB2-7B1C-9530F0A998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92000" cy="6858000"/>
          </a:xfrm>
          <a:prstGeom prst="rect">
            <a:avLst/>
          </a:prstGeom>
        </p:spPr>
      </p:pic>
      <p:pic>
        <p:nvPicPr>
          <p:cNvPr id="11" name="図 10">
            <a:extLst>
              <a:ext uri="{FF2B5EF4-FFF2-40B4-BE49-F238E27FC236}">
                <a16:creationId xmlns:a16="http://schemas.microsoft.com/office/drawing/2014/main" id="{72F55A8D-9DD2-DCF0-5504-EFAC2F7B5635}"/>
              </a:ext>
            </a:extLst>
          </p:cNvPr>
          <p:cNvPicPr>
            <a:picLocks noChangeAspect="1"/>
          </p:cNvPicPr>
          <p:nvPr/>
        </p:nvPicPr>
        <p:blipFill>
          <a:blip r:embed="rId6"/>
          <a:stretch>
            <a:fillRect/>
          </a:stretch>
        </p:blipFill>
        <p:spPr>
          <a:xfrm>
            <a:off x="599660" y="1316769"/>
            <a:ext cx="7772400" cy="129540"/>
          </a:xfrm>
          <a:prstGeom prst="rect">
            <a:avLst/>
          </a:prstGeom>
        </p:spPr>
      </p:pic>
    </p:spTree>
    <p:extLst>
      <p:ext uri="{BB962C8B-B14F-4D97-AF65-F5344CB8AC3E}">
        <p14:creationId xmlns:p14="http://schemas.microsoft.com/office/powerpoint/2010/main" val="46852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3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呼び出しのエンコ用">
            <a:hlinkClick r:id="" action="ppaction://media"/>
            <a:extLst>
              <a:ext uri="{FF2B5EF4-FFF2-40B4-BE49-F238E27FC236}">
                <a16:creationId xmlns:a16="http://schemas.microsoft.com/office/drawing/2014/main" id="{47485493-B191-8B90-1156-B60E9A2A0A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4763"/>
            <a:ext cx="12192000" cy="6858000"/>
          </a:xfrm>
          <a:prstGeom prst="rect">
            <a:avLst/>
          </a:prstGeom>
        </p:spPr>
      </p:pic>
      <p:pic>
        <p:nvPicPr>
          <p:cNvPr id="9" name="図 8">
            <a:extLst>
              <a:ext uri="{FF2B5EF4-FFF2-40B4-BE49-F238E27FC236}">
                <a16:creationId xmlns:a16="http://schemas.microsoft.com/office/drawing/2014/main" id="{3D43C24C-F4AC-A7AE-AAB3-6E66D87C4F26}"/>
              </a:ext>
            </a:extLst>
          </p:cNvPr>
          <p:cNvPicPr>
            <a:picLocks noChangeAspect="1"/>
          </p:cNvPicPr>
          <p:nvPr/>
        </p:nvPicPr>
        <p:blipFill>
          <a:blip r:embed="rId6"/>
          <a:stretch>
            <a:fillRect/>
          </a:stretch>
        </p:blipFill>
        <p:spPr>
          <a:xfrm>
            <a:off x="3919330" y="1316769"/>
            <a:ext cx="7772400" cy="129540"/>
          </a:xfrm>
          <a:prstGeom prst="rect">
            <a:avLst/>
          </a:prstGeom>
        </p:spPr>
      </p:pic>
    </p:spTree>
    <p:extLst>
      <p:ext uri="{BB962C8B-B14F-4D97-AF65-F5344CB8AC3E}">
        <p14:creationId xmlns:p14="http://schemas.microsoft.com/office/powerpoint/2010/main" val="40031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2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1447</TotalTime>
  <Words>1990</Words>
  <Application>Microsoft Macintosh PowerPoint</Application>
  <PresentationFormat>ワイド画面</PresentationFormat>
  <Paragraphs>382</Paragraphs>
  <Slides>45</Slides>
  <Notes>45</Notes>
  <HiddenSlides>19</HiddenSlides>
  <MMClips>3</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45</vt:i4>
      </vt:variant>
    </vt:vector>
  </HeadingPairs>
  <TitlesOfParts>
    <vt:vector size="54" baseType="lpstr">
      <vt:lpstr>Hiragino Sans W6</vt:lpstr>
      <vt:lpstr>LightNovelPopV2 V2</vt:lpstr>
      <vt:lpstr>游ゴシック</vt:lpstr>
      <vt:lpstr>Arial</vt:lpstr>
      <vt:lpstr>Lato</vt:lpstr>
      <vt:lpstr>Noto Sans Kannada</vt:lpstr>
      <vt:lpstr>Noto Sans Kannada Medium</vt:lpstr>
      <vt:lpstr>Noto Sans Kannada SemiBold</vt:lpstr>
      <vt:lpstr>Office テーマ</vt:lpstr>
      <vt:lpstr>PowerPoint プレゼンテーション</vt:lpstr>
      <vt:lpstr>模擬店やってました</vt:lpstr>
      <vt:lpstr>模擬店やってました</vt:lpstr>
      <vt:lpstr>模擬店やってました</vt:lpstr>
      <vt:lpstr> この行列「 DX化 」したい！！   みんなが使えるサービスにしたい</vt:lpstr>
      <vt:lpstr>PowerPoint プレゼンテーション</vt:lpstr>
      <vt:lpstr>事業者側の準備</vt:lpstr>
      <vt:lpstr>PowerPoint プレゼンテーション</vt:lpstr>
      <vt:lpstr>PowerPoint プレゼンテーション</vt:lpstr>
      <vt:lpstr>アプリ概要</vt:lpstr>
      <vt:lpstr>アプリ概要</vt:lpstr>
      <vt:lpstr>本当に困ったこと</vt:lpstr>
      <vt:lpstr>本当に困ったこと</vt:lpstr>
      <vt:lpstr>PowerPoint プレゼンテーション</vt:lpstr>
      <vt:lpstr>PowerPoint プレゼンテーション</vt:lpstr>
      <vt:lpstr>PowerPoint プレゼンテーション</vt:lpstr>
      <vt:lpstr>PowerPoint プレゼンテーション</vt:lpstr>
      <vt:lpstr>どこかへ行ってしまう</vt:lpstr>
      <vt:lpstr>既存のサービスとの違いは？</vt:lpstr>
      <vt:lpstr>これまでのサービス</vt:lpstr>
      <vt:lpstr>これまでのサービス</vt:lpstr>
      <vt:lpstr>これまでのサービス</vt:lpstr>
      <vt:lpstr>これまでのサービス</vt:lpstr>
      <vt:lpstr>模擬店が求めるサービス</vt:lpstr>
      <vt:lpstr>ユーザーのメリット</vt:lpstr>
      <vt:lpstr>PowerPoint プレゼンテーション</vt:lpstr>
      <vt:lpstr>お客さんの呼び出し</vt:lpstr>
      <vt:lpstr>お客さんの呼び出し</vt:lpstr>
      <vt:lpstr>お客さんの呼び出し</vt:lpstr>
      <vt:lpstr>模擬店が求めるサービス</vt:lpstr>
      <vt:lpstr>本当に困ったこと</vt:lpstr>
      <vt:lpstr>利用者</vt:lpstr>
      <vt:lpstr>- この行列「 DX化」したい！！ - みんなが使えるサービスにしたい</vt:lpstr>
      <vt:lpstr>これまでのサービス</vt:lpstr>
      <vt:lpstr>これまでのサービス</vt:lpstr>
      <vt:lpstr>これまでのサービス</vt:lpstr>
      <vt:lpstr>アプリ概要</vt:lpstr>
      <vt:lpstr>これだけで本当に便利なの？</vt:lpstr>
      <vt:lpstr>これだけで本当に便利なの？</vt:lpstr>
      <vt:lpstr>これまでのサービス</vt:lpstr>
      <vt:lpstr>これまでのサービス</vt:lpstr>
      <vt:lpstr>これまでのサービス</vt:lpstr>
      <vt:lpstr>これまでのサービス</vt:lpstr>
      <vt:lpstr>これまでのサービス</vt:lpstr>
      <vt:lpstr>これまでのサービス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柴田　青賢</dc:creator>
  <cp:lastModifiedBy>柴田　青賢</cp:lastModifiedBy>
  <cp:revision>2</cp:revision>
  <dcterms:created xsi:type="dcterms:W3CDTF">2023-11-16T07:50:38Z</dcterms:created>
  <dcterms:modified xsi:type="dcterms:W3CDTF">2023-11-19T06:34:21Z</dcterms:modified>
</cp:coreProperties>
</file>